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0" r:id="rId2"/>
    <p:sldId id="257" r:id="rId3"/>
    <p:sldId id="258" r:id="rId4"/>
    <p:sldId id="275" r:id="rId5"/>
    <p:sldId id="276" r:id="rId6"/>
    <p:sldId id="259" r:id="rId7"/>
    <p:sldId id="261" r:id="rId8"/>
    <p:sldId id="262" r:id="rId9"/>
    <p:sldId id="264" r:id="rId10"/>
    <p:sldId id="268" r:id="rId11"/>
    <p:sldId id="285" r:id="rId12"/>
    <p:sldId id="286" r:id="rId13"/>
    <p:sldId id="287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67" d="100"/>
          <a:sy n="67" d="100"/>
        </p:scale>
        <p:origin x="-124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A44D3-9918-4161-987C-C38C0ACEAF81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8FDF3-2DBB-4890-87DF-FDE6E14AB27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1148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8FDF3-2DBB-4890-87DF-FDE6E14AB27B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8FDF3-2DBB-4890-87DF-FDE6E14AB27B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8FDF3-2DBB-4890-87DF-FDE6E14AB27B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43808" y="1988840"/>
            <a:ext cx="597666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Природа – дом, в котором живёт человек.</a:t>
            </a:r>
            <a:endParaRPr kumimoji="0" lang="ru-RU" sz="28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04664"/>
            <a:ext cx="7920880" cy="1296144"/>
          </a:xfrm>
          <a:prstGeom prst="roundRect">
            <a:avLst>
              <a:gd name="adj" fmla="val 1782"/>
            </a:avLst>
          </a:prstGeom>
          <a:noFill/>
        </p:spPr>
        <p:txBody>
          <a:bodyPr anchor="b">
            <a:noAutofit/>
          </a:bodyPr>
          <a:lstStyle/>
          <a:p>
            <a:pPr algn="r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 «Овгортская школа-интернат среднего общего образования»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508104" y="4077072"/>
            <a:ext cx="3331914" cy="1296144"/>
          </a:xfrm>
          <a:prstGeom prst="roundRect">
            <a:avLst>
              <a:gd name="adj" fmla="val 1782"/>
            </a:avLst>
          </a:prstGeom>
          <a:noFill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Воспитатель  ИСТ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Лонгортова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Л.А.</a:t>
            </a: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ариса\Desktop\мои дети\109___05\IMG_07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3024336" cy="1656184"/>
          </a:xfrm>
          <a:prstGeom prst="rect">
            <a:avLst/>
          </a:prstGeom>
          <a:noFill/>
        </p:spPr>
      </p:pic>
      <p:pic>
        <p:nvPicPr>
          <p:cNvPr id="5" name="Picture 2" descr="C:\Users\Лариса\Desktop\мои дети\109___05\IMG_07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293096"/>
            <a:ext cx="3024336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Users\Лариса\Desktop\мои дети\109___05\IMG_0713.JPG"/>
          <p:cNvPicPr>
            <a:picLocks noChangeAspect="1" noChangeArrowheads="1"/>
          </p:cNvPicPr>
          <p:nvPr/>
        </p:nvPicPr>
        <p:blipFill>
          <a:blip r:embed="rId4" cstate="print"/>
          <a:srcRect l="25658"/>
          <a:stretch>
            <a:fillRect/>
          </a:stretch>
        </p:blipFill>
        <p:spPr bwMode="auto">
          <a:xfrm>
            <a:off x="467544" y="2996952"/>
            <a:ext cx="2808312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483768" y="548680"/>
            <a:ext cx="36085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Спасаем природу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1052736"/>
            <a:ext cx="44644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Воспитательная ценность трудовой деятельности  на благоустройстве территорий состоит в том, что она создаёт условия не только для педагогически целесообразного, эмоционально привлекательного досуга школьников, но и творческую самореализацию, включающую экологическое познание, искусство, культуры и другие сферы возможного самоопределения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467544" y="4768274"/>
            <a:ext cx="5544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Традиционными делами трудовой бригады является благоустройство школьной территории, посадка деревьев, цветников.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808312"/>
          </a:xfrm>
        </p:spPr>
        <p:txBody>
          <a:bodyPr>
            <a:normAutofit/>
          </a:bodyPr>
          <a:lstStyle/>
          <a:p>
            <a:r>
              <a:rPr lang="ru-RU" sz="2200" dirty="0" smtClean="0"/>
              <a:t>Традиционными делами трудовой бригады является благоустройство школьной территории, посадка деревьев, цветников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культуры, морали и нравственности наших предков.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народных промыслов и ремёсел.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Приобщение детей к хозяйственной деятельности предков. Подготовка к самостоятельной жизни. Умение выживать благодаря трудовым навыкам.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Сохранение эстетического восприятия мира, которое создавалось и укреплялось тысячелетиями.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Привитие интереса к изучению родной речи. Пробуждение языкового чутья.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изготавливать национальную  одежду.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народной медицины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Исследовательские акции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5554960" cy="3989040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Метод  разработки социальных проектов. Благодаря тесному взаимодействию воспитанников,  педагога-организатора,  учителя биологии были разработаны и реализованы социальные проекты: «Родничок», «Поможем зимующим птицам». Другие социально-значимые проекты также  способствовали формированию у школьников </a:t>
            </a:r>
            <a:r>
              <a:rPr lang="ru-RU" sz="2400" dirty="0" err="1" smtClean="0"/>
              <a:t>надпредметных</a:t>
            </a:r>
            <a:r>
              <a:rPr lang="ru-RU" sz="2400" dirty="0" smtClean="0"/>
              <a:t> навыков и личностных качеств, социально значимых компетентностей, навыков мобилизации полученных знаний и умений в определённой ситуации.</a:t>
            </a:r>
          </a:p>
          <a:p>
            <a:endParaRPr lang="ru-RU" dirty="0"/>
          </a:p>
        </p:txBody>
      </p:sp>
      <p:pic>
        <p:nvPicPr>
          <p:cNvPr id="4" name="Picture 3" descr="C:\Users\Лариса\Desktop\фото инт-т\Фото Венгры и Ворна хатл 7.04.15г\SAM_59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340768"/>
            <a:ext cx="2285984" cy="16038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 descr="C:\Users\Лариса\Desktop\фото инт-т\Фото Венгры и Ворна хатл 7.04.15г\SAM_58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005064"/>
            <a:ext cx="2880320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Нельзя сказать, что моя педагогическая деятельность протекает гладко, как ,наверняка,  у любого педагога. Возникают различные проблемы и вопросы, на которые иногда  невозможно получить четкий однозначный  ответ.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За время моей работы было много различных ситуаций: и радостных- это чувство гордости за достижения своих воспитанников, и болезненных-  в результате каких – то неудач. Бывали моменты, когда педагогический успех или успех детей давали  силы, хотелось творить еще, поделиться всем, чем сам владеешь. Я думаю, моя профессия настолько живая, что возможно всякое...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Главными же  принципами моей деятельности являются заповеди: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Воспитатель-это тот, кто всегда в поиске, всегда учится творчеству и  творит  себя как личность.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Нужно  не забывать похвалить, поддерживать каждого ребенка.  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4752529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ru-RU" dirty="0" smtClean="0"/>
              <a:t>    Научить детей думать, добывать знания,                  уметь применять полученные знания на практике. Эта проблема особенно актуальна  и приобретает всё большую значимость.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43608" y="1569302"/>
            <a:ext cx="756084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Одно из значимых направлений деятельности школы — работа по экологическому образованию.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Потребность в экологическом образовании связана с необходимостью обеспечения благоприятной среды для жизни человека.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Качество окружающей среды определяет его здоровье. Без необходимых для существования и развития человека природных предпосылок теряют смысл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259632" y="1123156"/>
            <a:ext cx="684076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 людей, живущих в современном обществе, множество проблем. Одна из самы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острых и насущных является проблема сохранения окружающей среды.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Мы хорошо владеем культурой поведения в обществе, но далеко не всегда умеем правильно вести себя по отношению к природе.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115616" y="974703"/>
            <a:ext cx="662473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Цели и задачи: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формирование представлений и элементарных знаний об экологии;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анализ позитивного опыта по взаимодействию с окружающей средой;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развитие индивидуальных способностей учащихся;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воспитание бережного отношения к природе;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043608" y="1469180"/>
            <a:ext cx="712879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Усвоить, что экология – это наука, которая учит бережно относится к окружающему миру.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Понять, что в исчезновении птиц и животных в лесах виноваты люди.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Учиться защищать природные ресурсы.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Развивать индивидуальность в процессе творческих и интеллектуальных заданий.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779845"/>
            <a:ext cx="784887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Экологическое воспитание реализуется в различных социальных институтах, но наиболее важным, по моему мнению, является  формирование экологической культуры к семье.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Формирование ответственного отношения к природе – сложный процесс, успех которого во многом зависит  от взаимной деятельности семьи, школы, системы дополнительного образования, особенно на начальных этапах становления и развития экологической культуры ребёнка. Интерес к природе, отношение к ней в значимой степени будет  проявляться  психологическим климатом семьи, в частности – отношением к природе ближайших родственников ребёнка.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400001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Arial" pitchFamily="34" charset="0"/>
              </a:rPr>
              <a:t> </a:t>
            </a:r>
            <a:endParaRPr lang="ru-RU" sz="20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2572466"/>
            <a:ext cx="75608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88640"/>
            <a:ext cx="4104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Программа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692697"/>
            <a:ext cx="77768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Построена на принципах развивающего обучения и направлена на развитие личности ребенка:   принцип умения сравнивать и обобщать собственные наблюдения, видеть и понимать красоту окружающего мира, на методах и приёмах  совершенствования речи учащихся, их мышления, творческих способностей, культуры чувств и т.д.  </a:t>
            </a:r>
          </a:p>
          <a:p>
            <a:r>
              <a:rPr lang="ru-RU" sz="2400" dirty="0" smtClean="0"/>
              <a:t>                   Состоит из 4 разделов.</a:t>
            </a:r>
          </a:p>
          <a:p>
            <a:r>
              <a:rPr lang="ru-RU" sz="2400" dirty="0" smtClean="0"/>
              <a:t> 1 раздел «Мир вокруг нас» -дети знакомятся с различными, доступными их пониманию, компонентами окружающего мира (отдельные объекты и явления).</a:t>
            </a:r>
          </a:p>
          <a:p>
            <a:r>
              <a:rPr lang="ru-RU" sz="2400" dirty="0" smtClean="0"/>
              <a:t>2 раздел  «Живая природа».</a:t>
            </a:r>
          </a:p>
          <a:p>
            <a:r>
              <a:rPr lang="ru-RU" sz="2400" dirty="0" smtClean="0"/>
              <a:t> 3 раздел  «Неживая природа». </a:t>
            </a:r>
          </a:p>
          <a:p>
            <a:r>
              <a:rPr lang="ru-RU" sz="2400" dirty="0" smtClean="0"/>
              <a:t>4  раздел «Планета - наш дом, а мы хозяева в нем» является обобщающим по отношению к предшествующим.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Развитию познавательного  интереса к природе, уяснению её ценностей как объекта познания я способствую самыми  разными способами.</a:t>
            </a:r>
          </a:p>
          <a:p>
            <a:pPr>
              <a:buNone/>
            </a:pPr>
            <a:r>
              <a:rPr lang="ru-RU" sz="2400" dirty="0" smtClean="0"/>
              <a:t>     Выращивая комнатные растения, не только ухаживаем за ними, но учу детей наблюдать за их ростом и развитием.</a:t>
            </a:r>
          </a:p>
          <a:p>
            <a:pPr>
              <a:buNone/>
            </a:pPr>
            <a:r>
              <a:rPr lang="ru-RU" sz="2400" dirty="0" smtClean="0"/>
              <a:t>     Например: наблюдение за комнатными цветами.</a:t>
            </a:r>
          </a:p>
          <a:p>
            <a:pPr>
              <a:buNone/>
            </a:pPr>
            <a:r>
              <a:rPr lang="ru-RU" sz="2400" dirty="0" smtClean="0"/>
              <a:t>    Объяснила детям, что этот цветок барометр человеческих отношений: будете ссориться – погибнет, жить дружно- будет цвести.</a:t>
            </a:r>
          </a:p>
          <a:p>
            <a:pPr>
              <a:buNone/>
            </a:pP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ru-RU" sz="2400" dirty="0" smtClean="0"/>
              <a:t>      Каждый день они удивлялись цветку: вечером он складывал листочки «ложился спать» вместе с детьми, утром – расправлял листочки « просыпался».</a:t>
            </a:r>
          </a:p>
          <a:p>
            <a:pPr>
              <a:buNone/>
            </a:pPr>
            <a:r>
              <a:rPr lang="ru-RU" sz="2400" dirty="0" smtClean="0"/>
              <a:t>      В процессе экологического воспитания  целесообразно познакомить детей с технологиями содержания домашних питомцев. Дети с удовольствием рассказывают о своих друзьях -  «братьях наших» меньших, их особенностях </a:t>
            </a:r>
          </a:p>
          <a:p>
            <a:pPr>
              <a:buNone/>
            </a:pPr>
            <a:r>
              <a:rPr lang="ru-RU" sz="2400" dirty="0" smtClean="0"/>
              <a:t>     и повадках.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795</Words>
  <Application>Microsoft Office PowerPoint</Application>
  <PresentationFormat>Экран (4:3)</PresentationFormat>
  <Paragraphs>59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Традиционными делами трудовой бригады является благоустройство школьной территории, посадка деревьев, цветников </vt:lpstr>
      <vt:lpstr>Исследовательские акции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Лагерь</cp:lastModifiedBy>
  <cp:revision>42</cp:revision>
  <dcterms:created xsi:type="dcterms:W3CDTF">2013-08-23T08:38:35Z</dcterms:created>
  <dcterms:modified xsi:type="dcterms:W3CDTF">2017-02-15T07:04:40Z</dcterms:modified>
</cp:coreProperties>
</file>