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1" r:id="rId4"/>
    <p:sldId id="276" r:id="rId5"/>
    <p:sldId id="263" r:id="rId6"/>
    <p:sldId id="275" r:id="rId7"/>
    <p:sldId id="28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dirty="0" smtClean="0"/>
              <a:t>Развитие творческой активности у детей в игре.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2800" dirty="0" smtClean="0"/>
              <a:t>Подготовила Романова Н. 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 на изменение силы голоса.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 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Произнести автоматизированные ряды слов с разной силой голоса (тихий, средний, громкий и наоборот).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 дни недели (посчитай от 1 до 5 – 10) разным по силе голосом так, чтобы первое слово было произнесено тихо, второе громче и наоборот.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 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Прочесть стихотворение, изменяя голос по контексту.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послушай стихотворение, подумай, как надо изменить силу голоса. Расскажи стихотворение шепотом, тихо, обычным голосом или громко.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Баю-бай, баю-бай,                  - Ой! -              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Ты, собачка, не лай,               Воскликнул Окунек, -           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Белолапа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скули,                Я попался на крючок.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Мою Таню не буди. 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Бобылёв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«Конструктор эмоций»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(65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638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Собиралки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1вариант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Предложить детям  собрать ту или иную эмоцию, обозначить её и обсудить, почему у созданного персонажа  такое настроение. Что у него случилось, какая история произошла? Или помочь герою  сменить печаль на радость и страх на удивление, просто перекладывая части лица, а  затем придумать  историю. </a:t>
            </a:r>
          </a:p>
          <a:p>
            <a:endParaRPr lang="ru-RU" dirty="0"/>
          </a:p>
        </p:txBody>
      </p:sp>
      <p:pic>
        <p:nvPicPr>
          <p:cNvPr id="1026" name="Picture 2" descr="C:\Users\Эльдорадо\Pictures\картотека цеты\2(64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19400"/>
            <a:ext cx="83820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CIM\101_FUJI\DSCF18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1_FUJI\DSCF18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1_FUJI\DSCF18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Сравнительная диагностика, роста уровня развития     театрального творчества  дошкольников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4-6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      </a:t>
            </a:r>
            <a:r>
              <a:rPr lang="ru-RU" dirty="0" smtClean="0"/>
              <a:t>              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Высокий         Средний                Низкий</a:t>
            </a:r>
            <a:r>
              <a:rPr lang="ru-RU" dirty="0" smtClean="0"/>
              <a:t>   </a:t>
            </a:r>
            <a:endParaRPr lang="ru-RU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2012-2013 г.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52%                  42%                         6%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dirty="0" smtClean="0"/>
              <a:t>  </a:t>
            </a:r>
            <a:endParaRPr lang="ru-RU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2013-2014г.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dirty="0" smtClean="0"/>
              <a:t>     </a:t>
            </a:r>
            <a:r>
              <a:rPr lang="ru-RU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63%                   36%                        1%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Понятие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«творческая активность»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применительно к ребенку  дошкольного возраста нами понимается как интегративное качество личности, проявляющееся в художественно-игровой деятельности и характеризующееся инициативностью эмоциональностью, беглостью и оригинальностью творческих проявлений.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400" dirty="0" smtClean="0"/>
              <a:t>         </a:t>
            </a:r>
          </a:p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этой задачи состоит в том, что в театрализованных играх, ребенок входит в образ, перевоплощается в него, живет его жизнью. Поэтому, наряду со словесным творчеством, драматизация либо театральная постановка, представляет самый нередкий и распространенный вид детского творчества. Предпосылкой близости драматической формы для ребёнка является связь всякой драматизации с игрой. Драматизация ближе, чем всякий другой вид творчества, конкретно связана с игрой.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Театрализованная деятельность в детском саду способствует развитию воображения, всех видов памяти и видов детского творчества  (художественно-речевого, музыкально-игрового, танцевального, сценического).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Велика роль театрализованной деятельности и в речевом развитии ребенка. 	Актуальность в том, что театрализованные игры являются благоприятной средой для творческого развития способностей ребёнка, так как в ней особенно проявляются разные стороны его развития.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Изучение психолого-педагогической и методической литературы, передового опыта показывает, что в настоящее время накоплен большой теоретический и практический опыт по организации театрально-игровой деятельности в детском саду. Вопросы, связанные с организацией и методикой театрализованной деятельности, широко представлены в работах отечественных педагогов, ученых, методистов – Н.Карпинской, А.Николаичевой,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Л.Фурминой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Л.Ворошниной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Р.Сигуткиной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И.Реуцкой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Л.Бочкаревой, И.Медведевой и Т.Шишовой 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наблюдений за детьми в группе можно сказать следующее: большинство детей нуждаются  в специальной работе, направленной на развитие воображения детей и как следствие, развитие их творческой активности.</a:t>
            </a:r>
          </a:p>
          <a:p>
            <a:pPr algn="just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	Игра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естественное проявление детской активности. В Концепции дошкольного воспитания подчеркивается ее огромное значение для развития ребенка. В игре формируется способность к воображению, произвольной регуляции действий и чувств, приобретается опыт взаимодействия и взаимопонимания.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Познакомить педагогов с системой работы по развитию творческой активности детей дошкольного возраста.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Представить модель развития творческой активности дошкольников в процессе театрализованной игры, и повышение уровень профессиональной компетентности педагогов по данному вопросу.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Познакомить с методами, приемами ,подходами к формированию у детей творческой активности через игры драматизации.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Мотивировать педагогов на использование методов и приёмов в практической деятельности.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3800" y="2743200"/>
            <a:ext cx="2133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286000" cy="45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Импровизация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85800"/>
            <a:ext cx="22860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Роль костюмов, декораций, предметного окружения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581400"/>
            <a:ext cx="23622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Игровые действия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419600"/>
            <a:ext cx="24384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над моторикой рук и её движении на ширмой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562600"/>
            <a:ext cx="2438400" cy="1066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Интонация, характер, куклы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90800" y="685800"/>
            <a:ext cx="19050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Знакомство с основами драматизации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43200" y="4343400"/>
            <a:ext cx="1981200" cy="1295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Знакомство с основами кукольного театра и </a:t>
            </a:r>
            <a:r>
              <a:rPr lang="ru-RU" dirty="0" err="1" smtClean="0"/>
              <a:t>кукловождения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>
            <a:endCxn id="4" idx="0"/>
          </p:cNvCxnSpPr>
          <p:nvPr/>
        </p:nvCxnSpPr>
        <p:spPr>
          <a:xfrm rot="16200000" flipH="1">
            <a:off x="4038600" y="1981200"/>
            <a:ext cx="8382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2286000" y="10668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5" idx="3"/>
          </p:cNvCxnSpPr>
          <p:nvPr/>
        </p:nvCxnSpPr>
        <p:spPr>
          <a:xfrm rot="16200000" flipV="1">
            <a:off x="2019300" y="495300"/>
            <a:ext cx="838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" idx="2"/>
          </p:cNvCxnSpPr>
          <p:nvPr/>
        </p:nvCxnSpPr>
        <p:spPr>
          <a:xfrm rot="5400000">
            <a:off x="3848100" y="3390900"/>
            <a:ext cx="4572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2" idx="1"/>
            <a:endCxn id="8" idx="3"/>
          </p:cNvCxnSpPr>
          <p:nvPr/>
        </p:nvCxnSpPr>
        <p:spPr>
          <a:xfrm rot="10800000">
            <a:off x="2362200" y="3886200"/>
            <a:ext cx="381000" cy="1104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2" idx="1"/>
            <a:endCxn id="9" idx="3"/>
          </p:cNvCxnSpPr>
          <p:nvPr/>
        </p:nvCxnSpPr>
        <p:spPr>
          <a:xfrm rot="10800000">
            <a:off x="2438400" y="4876800"/>
            <a:ext cx="304800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12" idx="1"/>
            <a:endCxn id="10" idx="3"/>
          </p:cNvCxnSpPr>
          <p:nvPr/>
        </p:nvCxnSpPr>
        <p:spPr>
          <a:xfrm rot="10800000" flipV="1">
            <a:off x="2438400" y="4991100"/>
            <a:ext cx="304800" cy="1104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010400" y="0"/>
            <a:ext cx="2133600" cy="45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Игровые движения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010400" y="609600"/>
            <a:ext cx="21336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Выразительное чтение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10400" y="1447800"/>
            <a:ext cx="21336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Мимика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010400" y="1905000"/>
            <a:ext cx="2133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Выразительность движений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934200" y="3505200"/>
            <a:ext cx="2209800" cy="685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Постановка спектаклей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934200" y="4343400"/>
            <a:ext cx="2209800" cy="838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драматизации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934200" y="5562600"/>
            <a:ext cx="2209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Рассказывание сказок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876800" y="685800"/>
            <a:ext cx="1828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Знакомство с основами актерского мастерства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029200" y="4343400"/>
            <a:ext cx="1752600" cy="1295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Самостоятельная театральная деятельность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657600" y="6096000"/>
            <a:ext cx="2438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Праздники и развлечения</a:t>
            </a:r>
            <a:endParaRPr lang="ru-RU" dirty="0"/>
          </a:p>
        </p:txBody>
      </p:sp>
      <p:cxnSp>
        <p:nvCxnSpPr>
          <p:cNvPr id="53" name="Прямая соединительная линия 52"/>
          <p:cNvCxnSpPr>
            <a:stCxn id="4" idx="0"/>
            <a:endCxn id="49" idx="2"/>
          </p:cNvCxnSpPr>
          <p:nvPr/>
        </p:nvCxnSpPr>
        <p:spPr>
          <a:xfrm rot="5400000" flipH="1" flipV="1">
            <a:off x="4876800" y="1828800"/>
            <a:ext cx="8382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9" idx="3"/>
            <a:endCxn id="42" idx="1"/>
          </p:cNvCxnSpPr>
          <p:nvPr/>
        </p:nvCxnSpPr>
        <p:spPr>
          <a:xfrm flipV="1">
            <a:off x="6705600" y="228600"/>
            <a:ext cx="3048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9" idx="3"/>
            <a:endCxn id="43" idx="1"/>
          </p:cNvCxnSpPr>
          <p:nvPr/>
        </p:nvCxnSpPr>
        <p:spPr>
          <a:xfrm flipV="1">
            <a:off x="6705600" y="952500"/>
            <a:ext cx="3048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9" idx="3"/>
            <a:endCxn id="44" idx="1"/>
          </p:cNvCxnSpPr>
          <p:nvPr/>
        </p:nvCxnSpPr>
        <p:spPr>
          <a:xfrm>
            <a:off x="6705600" y="1295400"/>
            <a:ext cx="30480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9" idx="3"/>
            <a:endCxn id="45" idx="1"/>
          </p:cNvCxnSpPr>
          <p:nvPr/>
        </p:nvCxnSpPr>
        <p:spPr>
          <a:xfrm>
            <a:off x="6705600" y="1295400"/>
            <a:ext cx="3048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4" idx="2"/>
            <a:endCxn id="50" idx="0"/>
          </p:cNvCxnSpPr>
          <p:nvPr/>
        </p:nvCxnSpPr>
        <p:spPr>
          <a:xfrm rot="16200000" flipH="1">
            <a:off x="5124450" y="3562350"/>
            <a:ext cx="457200" cy="1104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50" idx="3"/>
            <a:endCxn id="46" idx="1"/>
          </p:cNvCxnSpPr>
          <p:nvPr/>
        </p:nvCxnSpPr>
        <p:spPr>
          <a:xfrm flipV="1">
            <a:off x="6781800" y="3848100"/>
            <a:ext cx="1524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50" idx="3"/>
            <a:endCxn id="47" idx="1"/>
          </p:cNvCxnSpPr>
          <p:nvPr/>
        </p:nvCxnSpPr>
        <p:spPr>
          <a:xfrm flipV="1">
            <a:off x="6781800" y="4762500"/>
            <a:ext cx="1524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50" idx="3"/>
            <a:endCxn id="48" idx="1"/>
          </p:cNvCxnSpPr>
          <p:nvPr/>
        </p:nvCxnSpPr>
        <p:spPr>
          <a:xfrm>
            <a:off x="6781800" y="4991100"/>
            <a:ext cx="152400" cy="876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4" idx="2"/>
          </p:cNvCxnSpPr>
          <p:nvPr/>
        </p:nvCxnSpPr>
        <p:spPr>
          <a:xfrm rot="5400000">
            <a:off x="3656806" y="5029200"/>
            <a:ext cx="22867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Игра-импровизация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 музыку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(«Веселый дождик», «Листочки летят по ветру и падают на дорожку», «Хоровод вокруг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березы»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Однотомная бессловесная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uгpa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импровизация с одним персонажем но текстам стихов и прибауток,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читает воспитатель («Катя, Катя маленькая...», «Заинька, попляши...», В. Берестов «Больная кукла»,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«Снег, снег»).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Игра-импровизация но текстам коротких сказок, рассказов и стихов,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рассказывает воспитатель (3. Александрова «Елочка»; К. Ушинский «Петушок с семьей». «Васька»; Н. Павлова «На машине», «Земляничка»;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«Утка с утятами»).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Ролевой диалог героев сказок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(«Рукавичка»,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избушка», «Три медведя»).</a:t>
            </a:r>
          </a:p>
          <a:p>
            <a:pPr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фрагментов сказок о животных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(«Теремок», «Кот, петух и лиса»).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Однотомная игра-драматизация с несколькими персонажами по народным сказкам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(«Колобок», «Репка») 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авторским текстам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«Под грибом», К. Чуковский «Цыпленок»).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ru-RU" b="1" u="sng" dirty="0" smtClean="0"/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        ИГРОВЫЕ УПРАЖНЕНИЯ ДЛЯ РАЗВИТИЯ  РЕЧЕВОГО ДЫХАНИЯ</a:t>
            </a:r>
            <a:endParaRPr lang="ru-RU" sz="8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/>
          </a:p>
          <a:p>
            <a:endParaRPr lang="ru-RU" b="1" u="sng" dirty="0" smtClean="0"/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«Задуй упрямую свечу»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в правой руке держать цветные полоски бумаги; левую ладонь положить на живот; вдохнуть ртом, надуть живот; затем длительно выдыхать, «гасить свечу».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«Паровоз»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ходить по комнате, имитируя согнутыми руками движения коле паровоза, произнося при этом «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чух-чух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 и изменяя скорость движения, громкость и частоту произношения.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«Пастушок»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подуть носом в небольшую дудочку как можно громче, чтобы созвать разбежавшихся в разные стороны коров; показать ребенку, что необходимо вдохнуть через нос и резко выдохнуть в дудочку.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«Кто громче»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выпрямить спину, сомкнуть губы, указательный палец левой руки положить на боковую сторону носа, плотно прижимая левую ноздрю, глубоко вдохнуть правой ноздрей (рот закрыть) и произносить (выдыхать) «м-м-м», одновременно похлопывая указательным пальцем правой руки по правой ноздре (в результате получается длинный скандированный выдох); звук [м] надо направлять в нос, он должен быть звучным; выполнить такие же действия, прижимая правую ноздрю.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«Аист»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стоять прямо, поднять руки в стороны, одну ногу, согнув в колене, вынести вперед и зафиксировать положение на несколько минут, удерживая равновесие; на выдохе опустить ногу и руки, тихо произнося «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 (6-7 раз).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«Шарик»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представить себя воздушными шариками; на счет 1, 2, 3, 4 сделать четыре глубоких вдоха и задержать дыхание. Затем на счет 1 – 5 медленно выдохнуть.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«Каша»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вдыхать через нос, на выдохе произнести слово «пых». Повторить не менее 6 раз.</a:t>
            </a:r>
          </a:p>
          <a:p>
            <a:pPr>
              <a:buNone/>
            </a:pPr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«Ворона»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- сесть прямо, быстро поднять руки через стороны вверх – вдох, медленно опустить руки – выдох. Произнести: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кар-р-р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Скороговорки на развития дикции и речи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Часовщик, прищурив глаз, чинит часики для нас.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нас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печурочке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золотые чурочки.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Синичка, синичка — воробью сестричка.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Черепаха, не скучая, час сидит за чашкой чая.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Чудак под диванчик прячет чемоданчик.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дворе трава, на траве дрова, не руби дрова на траве двора!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Прорубь рубили - рыбку ловили.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Ехал грека через реку, видит грека - в реке рак. Сунул грека руку в реку, рак за руку грека цап.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336</Words>
  <PresentationFormat>Экран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Скороговорки на развития дикции и речи </vt:lpstr>
      <vt:lpstr>Слайд 10</vt:lpstr>
      <vt:lpstr>Дидактическая игра «Конструктор эмоций»</vt:lpstr>
      <vt:lpstr>Игра «Собиралки» </vt:lpstr>
      <vt:lpstr>Слайд 13</vt:lpstr>
      <vt:lpstr>Слайд 14</vt:lpstr>
      <vt:lpstr>Слайд 15</vt:lpstr>
      <vt:lpstr>Сравнительная диагностика, роста уровня развития     театрального творчества  дошкольников 4-6 лет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творческой активности у детей старшего дошкольного возраста по средствам игры.</dc:title>
  <dc:creator>Эльдорадо</dc:creator>
  <cp:lastModifiedBy>Windows User</cp:lastModifiedBy>
  <cp:revision>253</cp:revision>
  <dcterms:created xsi:type="dcterms:W3CDTF">2014-03-19T23:31:38Z</dcterms:created>
  <dcterms:modified xsi:type="dcterms:W3CDTF">2014-04-25T23:22:15Z</dcterms:modified>
</cp:coreProperties>
</file>