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013176"/>
            <a:ext cx="3902968" cy="1368152"/>
          </a:xfrm>
        </p:spPr>
        <p:txBody>
          <a:bodyPr/>
          <a:lstStyle/>
          <a:p>
            <a:pPr algn="r"/>
            <a:r>
              <a:rPr lang="ru-RU" sz="1600" dirty="0" smtClean="0"/>
              <a:t>Выполнил:</a:t>
            </a:r>
          </a:p>
          <a:p>
            <a:pPr algn="r"/>
            <a:r>
              <a:rPr lang="ru-RU" sz="1600" dirty="0" smtClean="0"/>
              <a:t>Петрова О.Г. ,</a:t>
            </a:r>
          </a:p>
          <a:p>
            <a:pPr algn="r"/>
            <a:r>
              <a:rPr lang="ru-RU" sz="1600" dirty="0" smtClean="0"/>
              <a:t>учитель географии</a:t>
            </a:r>
          </a:p>
          <a:p>
            <a:pPr algn="r"/>
            <a:r>
              <a:rPr lang="ru-RU" sz="1600" dirty="0" smtClean="0"/>
              <a:t>МАОУ СОШ № 9 г. Холмска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3075388"/>
          </a:xfrm>
        </p:spPr>
        <p:txBody>
          <a:bodyPr/>
          <a:lstStyle/>
          <a:p>
            <a:r>
              <a:rPr lang="ru-RU" sz="7200" b="1" dirty="0" smtClean="0"/>
              <a:t>Рельеф Сахалина и Курильских островов</a:t>
            </a:r>
            <a:endParaRPr lang="ru-RU" sz="7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860032" y="1524000"/>
            <a:ext cx="3826768" cy="4785320"/>
          </a:xfrm>
        </p:spPr>
        <p:txBody>
          <a:bodyPr>
            <a:normAutofit/>
          </a:bodyPr>
          <a:lstStyle/>
          <a:p>
            <a:r>
              <a:rPr lang="ru-RU" b="1" dirty="0" smtClean="0"/>
              <a:t>Курильские острова</a:t>
            </a:r>
            <a:r>
              <a:rPr lang="ru-RU" dirty="0" smtClean="0"/>
              <a:t> представляют собой два параллельно идущих подводных хребта, которые поднимаются выше уровня океана в виде островов </a:t>
            </a:r>
            <a:r>
              <a:rPr lang="ru-RU" b="1" dirty="0" smtClean="0"/>
              <a:t>Большой и Малой Курильской гряды.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Рельеф   Курильских   островов</a:t>
            </a:r>
            <a:endParaRPr lang="ru-RU" b="1" dirty="0"/>
          </a:p>
        </p:txBody>
      </p:sp>
      <p:pic>
        <p:nvPicPr>
          <p:cNvPr id="22530" name="Picture 2" descr="http://www.kurilstour.ru/i/map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484784"/>
            <a:ext cx="4593732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355976" y="1052736"/>
            <a:ext cx="4330824" cy="50432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растянулась на 1200 км., начинаясь практически у полуострова Камчатка на севере и заканчиваясь у острова Хоккайдо (Япония) на юге. К западу от гряды располагается Курильская глубоководная котловина (максимальная глубина 3 372 м.), отделяющая острова от Охотского моря. Большая гряда включает более 30 островов, самыми значительными по размеру являются </a:t>
            </a:r>
            <a:r>
              <a:rPr lang="ru-RU" dirty="0" err="1" smtClean="0"/>
              <a:t>Парамушир</a:t>
            </a:r>
            <a:r>
              <a:rPr lang="ru-RU" dirty="0" smtClean="0"/>
              <a:t>, </a:t>
            </a:r>
            <a:r>
              <a:rPr lang="ru-RU" dirty="0" err="1" smtClean="0"/>
              <a:t>Симушир</a:t>
            </a:r>
            <a:r>
              <a:rPr lang="ru-RU" dirty="0" smtClean="0"/>
              <a:t>, Уруп, Итуруп и Кунашир. Рельеф островов преимущественно вулканический. Здесь сосредоточено свыше 100 вулканов, более 40 являются действующими.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b="1" dirty="0" smtClean="0"/>
              <a:t>Большая Курильская гряда</a:t>
            </a:r>
            <a:endParaRPr lang="ru-RU" dirty="0"/>
          </a:p>
        </p:txBody>
      </p:sp>
      <p:pic>
        <p:nvPicPr>
          <p:cNvPr id="23554" name="Picture 2" descr="http://www.kurilstour.ru/p/foto13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7531" y="1916832"/>
            <a:ext cx="4224469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16016" y="260648"/>
            <a:ext cx="4176464" cy="64087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Вулканические постройки образуют целые хребты, некоторые вулканы возвышаются в виде отдельных вершин, как широко известные </a:t>
            </a:r>
            <a:r>
              <a:rPr lang="ru-RU" dirty="0" err="1" smtClean="0"/>
              <a:t>Алаид</a:t>
            </a:r>
            <a:r>
              <a:rPr lang="ru-RU" dirty="0" smtClean="0"/>
              <a:t> (2 339 м.) и Тятя (1819 м.). Как правило, высоты вулканов однако не превышают 1 500 м. По форме они различны. Есть вулканические постройки с идеальными очертаниями правильных и усеченных конусов, как </a:t>
            </a:r>
            <a:r>
              <a:rPr lang="ru-RU" dirty="0" err="1" smtClean="0"/>
              <a:t>Алаид</a:t>
            </a:r>
            <a:r>
              <a:rPr lang="ru-RU" dirty="0" smtClean="0"/>
              <a:t>; встречаются более сложные постройки, сформировавшиеся по типу вулкана в вулкане, когда из более древнего усеченного конуса вырастает молодая надстройка, именно так были сформированы вулканы Тятя и </a:t>
            </a:r>
            <a:r>
              <a:rPr lang="ru-RU" dirty="0" err="1" smtClean="0"/>
              <a:t>Креницына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4578" name="Picture 2" descr="http://www.marshruty.ru/PhotoFiles/0/d/6/d/0d6d9eeee416444baf5310ea40dfaf50/large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620688"/>
            <a:ext cx="4662518" cy="2664296"/>
          </a:xfrm>
          <a:prstGeom prst="rect">
            <a:avLst/>
          </a:prstGeom>
          <a:noFill/>
        </p:spPr>
      </p:pic>
      <p:pic>
        <p:nvPicPr>
          <p:cNvPr id="24580" name="Picture 4" descr="http://vulkania.ru/wp-content/uploads/2016/06/Tyatya-kalder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573016"/>
            <a:ext cx="4669125" cy="2753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3933056"/>
            <a:ext cx="8291264" cy="273630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Собственно, все острова построены в результате вулканических процессов. Именно благодаря им возникли и гигантские котлообразные провалы – кальдеры, нередко затопленные морем и образующие глубоководные бухты, например Львиная пасть, которая считается одной из наиболее глубоких в мире вулканических бухт (глубина ее около 500 м).</a:t>
            </a:r>
            <a:endParaRPr lang="ru-RU" dirty="0"/>
          </a:p>
        </p:txBody>
      </p:sp>
      <p:pic>
        <p:nvPicPr>
          <p:cNvPr id="25602" name="Picture 2" descr="http://plate-tectonic.narod.ru/photo28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188640"/>
            <a:ext cx="5715000" cy="370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:\Users\gololobova\Desktop\Kurily_Malaya_Gryada_fotokarta_NAS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60648"/>
            <a:ext cx="7524750" cy="4608512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4797152"/>
            <a:ext cx="8712968" cy="18722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Надводная часть </a:t>
            </a:r>
            <a:r>
              <a:rPr lang="ru-RU" b="1" dirty="0" smtClean="0"/>
              <a:t>Малой Курильской гряды</a:t>
            </a:r>
            <a:r>
              <a:rPr lang="ru-RU" dirty="0" smtClean="0"/>
              <a:t> имеет протяженность около 105 км., далее в северо-восточном направлении она продолжается в виде подводного хребта Витязя. От ложа Тихого океана она отделена узким </a:t>
            </a:r>
            <a:r>
              <a:rPr lang="ru-RU" dirty="0" err="1" smtClean="0"/>
              <a:t>Курило-Камчатским</a:t>
            </a:r>
            <a:r>
              <a:rPr lang="ru-RU" dirty="0" smtClean="0"/>
              <a:t> глубоководным желобом, который признан одной из наиболее глубоководных впадин в мире.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b="1" dirty="0" smtClean="0"/>
              <a:t>Малая Курильская гряда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869160"/>
            <a:ext cx="8208912" cy="18749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 Малой Курильской гряде молодые вулканы отсутствуют. Её острова – это гряды плоских, выровненных морем участков суши, поднимающиеся над уровнем океана всего на 20—40 м. Исключением является самый большой остров – Шикотан. Его рельеф низкогорный, максимальная высота — 412 м.</a:t>
            </a:r>
            <a:endParaRPr lang="ru-RU" dirty="0"/>
          </a:p>
        </p:txBody>
      </p:sp>
      <p:sp>
        <p:nvSpPr>
          <p:cNvPr id="26628" name="AutoShape 4" descr="&amp;Kcy;&amp;ocy;&amp;scy;&amp;mcy;&amp;icy;&amp;chcy;&amp;iecy;&amp;scy;&amp;kcy;&amp;icy;&amp;jcy; &amp;scy;&amp;ncy;&amp;icy;&amp;mcy;&amp;ocy;&amp;kcy; &amp;Mcy;&amp;acy;&amp;lcy;&amp;ocy;&amp;jcy; &amp;Kcy;&amp;ucy;&amp;rcy;&amp;icy;&amp;lcy;&amp;softcy;&amp;scy;&amp;kcy;&amp;ocy;&amp;jcy; &amp;gcy;&amp;rcy;&amp;yacy;&amp;dcy;&amp;y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1" name="Picture 7" descr="http://rus-globus.ru/images/sahalin/shikotan-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88640"/>
            <a:ext cx="8064896" cy="4572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b="1" dirty="0" smtClean="0"/>
              <a:t>Характер  рельефа  Сахалина</a:t>
            </a:r>
            <a:endParaRPr lang="ru-RU" b="1" dirty="0"/>
          </a:p>
        </p:txBody>
      </p:sp>
      <p:pic>
        <p:nvPicPr>
          <p:cNvPr id="1026" name="Picture 2" descr="d:\Users\gololobova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628800"/>
            <a:ext cx="4762500" cy="32480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20072" y="1124745"/>
            <a:ext cx="3600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Georgia" pitchFamily="18" charset="0"/>
              </a:rPr>
              <a:t>По характеру рельефа Сахалин делится на две части: южную горную, включающую Западно-Сахалинские и Восточно-Сахалинские горы и северную, представляющую собой пологую равнину с небольшими высотами. Речная сеть разбила горные массивы на отдельные звенья, хребты и даже на обособленно стоящие вершины.</a:t>
            </a:r>
            <a:endParaRPr lang="ru-RU" sz="22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3968" y="1052736"/>
            <a:ext cx="4402832" cy="504326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это группа, параллельно пролегающих вдоль западного побережья горных цепей и хребтов. Они вытянулись от южной оконечности острова до широты посёлка </a:t>
            </a:r>
            <a:r>
              <a:rPr lang="ru-RU" dirty="0" err="1" smtClean="0"/>
              <a:t>Хоэ</a:t>
            </a:r>
            <a:r>
              <a:rPr lang="ru-RU" dirty="0" smtClean="0"/>
              <a:t>. В систему Западно-Сахалинских гор входит крупнейший на острове Камышовый хребет, Южно-Камышовый хребет, Северо-Прибрежная и Приморская цепи гор на западе и </a:t>
            </a:r>
            <a:r>
              <a:rPr lang="ru-RU" dirty="0" err="1" smtClean="0"/>
              <a:t>Таулан-Армуданский</a:t>
            </a:r>
            <a:r>
              <a:rPr lang="ru-RU" dirty="0" smtClean="0"/>
              <a:t> хребет и </a:t>
            </a:r>
            <a:r>
              <a:rPr lang="ru-RU" dirty="0" err="1" smtClean="0"/>
              <a:t>Поронайская</a:t>
            </a:r>
            <a:r>
              <a:rPr lang="ru-RU" dirty="0" smtClean="0"/>
              <a:t> цепь на востоке, не слишком протяженный, но высокий </a:t>
            </a:r>
            <a:r>
              <a:rPr lang="ru-RU" dirty="0" err="1" smtClean="0"/>
              <a:t>Онорский</a:t>
            </a:r>
            <a:r>
              <a:rPr lang="ru-RU" dirty="0" smtClean="0"/>
              <a:t> хребет (гора </a:t>
            </a:r>
            <a:r>
              <a:rPr lang="ru-RU" dirty="0" err="1" smtClean="0"/>
              <a:t>Онор</a:t>
            </a:r>
            <a:r>
              <a:rPr lang="ru-RU" dirty="0" smtClean="0"/>
              <a:t> — 1330 м.), Славянский, </a:t>
            </a:r>
            <a:r>
              <a:rPr lang="ru-RU" dirty="0" err="1" smtClean="0"/>
              <a:t>Долинский</a:t>
            </a:r>
            <a:r>
              <a:rPr lang="ru-RU" dirty="0" smtClean="0"/>
              <a:t> и </a:t>
            </a:r>
            <a:r>
              <a:rPr lang="ru-RU" dirty="0" err="1" smtClean="0"/>
              <a:t>Таранайский</a:t>
            </a:r>
            <a:r>
              <a:rPr lang="ru-RU" dirty="0" smtClean="0"/>
              <a:t> </a:t>
            </a:r>
            <a:r>
              <a:rPr lang="ru-RU" dirty="0" err="1" smtClean="0"/>
              <a:t>хребеты</a:t>
            </a:r>
            <a:r>
              <a:rPr lang="ru-RU" dirty="0" smtClean="0"/>
              <a:t>. Кроме того, от центральной и южной части основного хребта отходит несколько отрогов.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Западно-Сахалинские горы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441680"/>
            <a:ext cx="4248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Наивысшая точка Западно-Сахалинских гор расположена в центральной части Камышового хребта. В этом месте сосредоточены самые высокие горы, в том числе гора Возвращения с максимальной высотой (1325 м.). Наивысшей точкой Приморской горной цепи, включающей Лесогорский и </a:t>
            </a:r>
            <a:r>
              <a:rPr lang="ru-RU" dirty="0" err="1" smtClean="0"/>
              <a:t>Углегорский</a:t>
            </a:r>
            <a:r>
              <a:rPr lang="ru-RU" dirty="0" smtClean="0"/>
              <a:t> хребты, а также горы </a:t>
            </a:r>
            <a:r>
              <a:rPr lang="ru-RU" dirty="0" err="1" smtClean="0"/>
              <a:t>Ламанон</a:t>
            </a:r>
            <a:r>
              <a:rPr lang="ru-RU" dirty="0" smtClean="0"/>
              <a:t>, является гора </a:t>
            </a:r>
            <a:r>
              <a:rPr lang="ru-RU" dirty="0" err="1" smtClean="0"/>
              <a:t>Ичара</a:t>
            </a:r>
            <a:r>
              <a:rPr lang="ru-RU" dirty="0" smtClean="0"/>
              <a:t> (1022 м.). </a:t>
            </a:r>
          </a:p>
        </p:txBody>
      </p:sp>
      <p:pic>
        <p:nvPicPr>
          <p:cNvPr id="3076" name="Picture 4" descr="http://shamora.info/up2/catalog_item/cache/medium/874.1323680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1" y="908720"/>
            <a:ext cx="4083785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44008" y="1052736"/>
            <a:ext cx="4114800" cy="35283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на севере представлены Лопатинским горным узлом, два отрога которого известны под названием </a:t>
            </a:r>
            <a:r>
              <a:rPr lang="ru-RU" b="1" dirty="0" err="1" smtClean="0"/>
              <a:t>Набильский</a:t>
            </a:r>
            <a:r>
              <a:rPr lang="ru-RU" b="1" dirty="0" smtClean="0"/>
              <a:t> хребет</a:t>
            </a:r>
            <a:r>
              <a:rPr lang="ru-RU" dirty="0" smtClean="0"/>
              <a:t>. В южной его части находятся самые высокие вершины Сахалина: </a:t>
            </a:r>
            <a:r>
              <a:rPr lang="ru-RU" b="1" dirty="0" smtClean="0"/>
              <a:t>гора Лопатина (1609 м.) и гора </a:t>
            </a:r>
            <a:r>
              <a:rPr lang="ru-RU" b="1" dirty="0" err="1" smtClean="0"/>
              <a:t>Невельского</a:t>
            </a:r>
            <a:r>
              <a:rPr lang="ru-RU" b="1" dirty="0" smtClean="0"/>
              <a:t> (1397 м.).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r>
              <a:rPr lang="ru-RU" b="1" dirty="0" smtClean="0"/>
              <a:t>Восточно-Сахалинские горы</a:t>
            </a:r>
            <a:endParaRPr lang="ru-RU" dirty="0"/>
          </a:p>
        </p:txBody>
      </p:sp>
      <p:pic>
        <p:nvPicPr>
          <p:cNvPr id="2050" name="Picture 2" descr="http://shamora.info/up2/catalog_item/cache/medium/875.13236833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268760"/>
            <a:ext cx="4216436" cy="31683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509120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северо-восточном направлении протянулся </a:t>
            </a:r>
            <a:r>
              <a:rPr lang="ru-RU" sz="2000" dirty="0" err="1" smtClean="0"/>
              <a:t>Луньский</a:t>
            </a:r>
            <a:r>
              <a:rPr lang="ru-RU" sz="2000" dirty="0" smtClean="0"/>
              <a:t> хребет. На юге горы заканчиваются Центральным хребтом, на западе </a:t>
            </a:r>
            <a:r>
              <a:rPr lang="ru-RU" sz="2000" dirty="0" err="1" smtClean="0"/>
              <a:t>Абрамовским</a:t>
            </a:r>
            <a:r>
              <a:rPr lang="ru-RU" sz="2000" dirty="0" smtClean="0"/>
              <a:t> хребтом, а на востоке </a:t>
            </a:r>
            <a:r>
              <a:rPr lang="ru-RU" sz="2000" dirty="0" err="1" smtClean="0"/>
              <a:t>Тонино-Анивским</a:t>
            </a:r>
            <a:r>
              <a:rPr lang="ru-RU" sz="2000" dirty="0" smtClean="0"/>
              <a:t> и </a:t>
            </a:r>
            <a:r>
              <a:rPr lang="ru-RU" sz="2000" dirty="0" err="1" smtClean="0"/>
              <a:t>Сусунайским</a:t>
            </a:r>
            <a:r>
              <a:rPr lang="ru-RU" sz="2000" dirty="0" smtClean="0"/>
              <a:t> хребтом, вершины которого – </a:t>
            </a:r>
            <a:r>
              <a:rPr lang="ru-RU" sz="2000" b="1" dirty="0" smtClean="0"/>
              <a:t>пик Чехова (1045 м) и гора Пушкинская (1047 м)</a:t>
            </a:r>
            <a:r>
              <a:rPr lang="ru-RU" sz="2000" dirty="0" smtClean="0"/>
              <a:t> выделяются на фоне низменностей и </a:t>
            </a:r>
            <a:r>
              <a:rPr lang="ru-RU" sz="2000" dirty="0" err="1" smtClean="0"/>
              <a:t>Корсаковского</a:t>
            </a:r>
            <a:r>
              <a:rPr lang="ru-RU" sz="2000" dirty="0" smtClean="0"/>
              <a:t> плато. 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44008" y="1524000"/>
            <a:ext cx="4042792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Низменности на Сахалине делятся на два вида - прибрежные и внутренние. Первые в виде обширных морских террас тянутся вдоль западного и восточного побережья острова в районе, охватываемом </a:t>
            </a:r>
            <a:r>
              <a:rPr lang="ru-RU" b="1" dirty="0" err="1" smtClean="0"/>
              <a:t>Северо-Сахалинской</a:t>
            </a:r>
            <a:r>
              <a:rPr lang="ru-RU" b="1" dirty="0" smtClean="0"/>
              <a:t> равниной</a:t>
            </a:r>
            <a:r>
              <a:rPr lang="ru-RU" dirty="0" smtClean="0"/>
              <a:t>. Для прибрежной низменности восточного побережья севера характерно наличие узкой полосы намывных кос и дюн.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Низменности Сахалина</a:t>
            </a:r>
            <a:endParaRPr lang="ru-RU" sz="4400" b="1" dirty="0"/>
          </a:p>
        </p:txBody>
      </p:sp>
      <p:pic>
        <p:nvPicPr>
          <p:cNvPr id="17410" name="Picture 2" descr="http://shamora.info/up2/catalog_item/cache/medium/796.13227458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44824"/>
            <a:ext cx="4536504" cy="3408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99992" y="404664"/>
            <a:ext cx="4392488" cy="6192688"/>
          </a:xfrm>
        </p:spPr>
        <p:txBody>
          <a:bodyPr>
            <a:normAutofit fontScale="77500" lnSpcReduction="20000"/>
          </a:bodyPr>
          <a:lstStyle/>
          <a:p>
            <a:r>
              <a:rPr lang="ru-RU" sz="3100" dirty="0" smtClean="0"/>
              <a:t>В центральной своей части от залива Байкал до слияния рек </a:t>
            </a:r>
            <a:r>
              <a:rPr lang="ru-RU" sz="3100" dirty="0" err="1" smtClean="0"/>
              <a:t>Тымь</a:t>
            </a:r>
            <a:r>
              <a:rPr lang="ru-RU" sz="3100" dirty="0" smtClean="0"/>
              <a:t> и Ныш равнина являет собой полого-холмистую поверхность с разветвленной речной сетью и слабо выраженными водоразделами. От прибрежных низменностей на западе и на востоке её отделяют сравнительно невысокие хребты останцев </a:t>
            </a:r>
            <a:r>
              <a:rPr lang="ru-RU" sz="3100" dirty="0" err="1" smtClean="0"/>
              <a:t>Вагис</a:t>
            </a:r>
            <a:r>
              <a:rPr lang="ru-RU" sz="3100" dirty="0" smtClean="0"/>
              <a:t>, </a:t>
            </a:r>
            <a:r>
              <a:rPr lang="ru-RU" sz="3100" dirty="0" err="1" smtClean="0"/>
              <a:t>Даахуриа</a:t>
            </a:r>
            <a:r>
              <a:rPr lang="ru-RU" sz="3100" dirty="0" smtClean="0"/>
              <a:t>, </a:t>
            </a:r>
            <a:r>
              <a:rPr lang="ru-RU" sz="3100" dirty="0" err="1" smtClean="0"/>
              <a:t>Оссой</a:t>
            </a:r>
            <a:r>
              <a:rPr lang="ru-RU" sz="3100" dirty="0" smtClean="0"/>
              <a:t>.</a:t>
            </a:r>
          </a:p>
          <a:p>
            <a:r>
              <a:rPr lang="ru-RU" sz="3100" dirty="0" smtClean="0"/>
              <a:t>К типу внутренних относятся </a:t>
            </a:r>
            <a:r>
              <a:rPr lang="ru-RU" sz="3100" dirty="0" err="1" smtClean="0"/>
              <a:t>Сусунайская</a:t>
            </a:r>
            <a:r>
              <a:rPr lang="ru-RU" sz="3100" dirty="0" smtClean="0"/>
              <a:t>, </a:t>
            </a:r>
            <a:r>
              <a:rPr lang="ru-RU" sz="3100" dirty="0" err="1" smtClean="0"/>
              <a:t>Тымь-Поронайская</a:t>
            </a:r>
            <a:r>
              <a:rPr lang="ru-RU" sz="3100" dirty="0" smtClean="0"/>
              <a:t>, </a:t>
            </a:r>
            <a:r>
              <a:rPr lang="ru-RU" sz="3100" dirty="0" err="1" smtClean="0"/>
              <a:t>Муравьевская</a:t>
            </a:r>
            <a:r>
              <a:rPr lang="ru-RU" sz="3100" dirty="0" smtClean="0"/>
              <a:t> низменности.</a:t>
            </a:r>
          </a:p>
          <a:p>
            <a:endParaRPr lang="ru-RU" dirty="0"/>
          </a:p>
        </p:txBody>
      </p:sp>
      <p:pic>
        <p:nvPicPr>
          <p:cNvPr id="18434" name="Picture 2" descr="http://shamora.info/up2/catalog_item/cache/medium/873.13236833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2656"/>
            <a:ext cx="4216436" cy="3168352"/>
          </a:xfrm>
          <a:prstGeom prst="rect">
            <a:avLst/>
          </a:prstGeom>
          <a:noFill/>
        </p:spPr>
      </p:pic>
      <p:pic>
        <p:nvPicPr>
          <p:cNvPr id="6" name="Picture 4" descr="http://shamora.info/up2/catalog_item/cache/medium/872.13236833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9" y="3789040"/>
            <a:ext cx="4158428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25202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Сильно заболоченная </a:t>
            </a:r>
            <a:r>
              <a:rPr lang="ru-RU" sz="2400" b="1" dirty="0" err="1" smtClean="0"/>
              <a:t>Тымь-Поронайская</a:t>
            </a:r>
            <a:r>
              <a:rPr lang="ru-RU" sz="2400" b="1" dirty="0" smtClean="0"/>
              <a:t> низменность</a:t>
            </a:r>
            <a:r>
              <a:rPr lang="ru-RU" sz="2400" dirty="0" smtClean="0"/>
              <a:t> находится в средней части острова. Наиболее узкая её часть расположена на широте горы Лопатина и имеет пятикилометровую ширину. На юге низменность резко расширяется, так на побережье залива Терпения ее ширина составляет 90 км.</a:t>
            </a:r>
            <a:endParaRPr lang="ru-RU" sz="2400" dirty="0"/>
          </a:p>
        </p:txBody>
      </p:sp>
      <p:pic>
        <p:nvPicPr>
          <p:cNvPr id="4" name="Picture 4" descr="http://shamora.info/up2/catalog_item/cache/medium/872.13236833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7452" y="2636913"/>
            <a:ext cx="6068884" cy="395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244827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Сусунайская</a:t>
            </a:r>
            <a:r>
              <a:rPr lang="ru-RU" b="1" dirty="0" smtClean="0"/>
              <a:t> низменность</a:t>
            </a:r>
            <a:r>
              <a:rPr lang="ru-RU" dirty="0" smtClean="0"/>
              <a:t> занимает южную часть острова и тянется от зал. Анива до устья реки </a:t>
            </a:r>
            <a:r>
              <a:rPr lang="ru-RU" dirty="0" err="1" smtClean="0"/>
              <a:t>Найба</a:t>
            </a:r>
            <a:r>
              <a:rPr lang="ru-RU" dirty="0" smtClean="0"/>
              <a:t>. С запада низменность ограничивается Западно-Сахалинскими горами, с востока - </a:t>
            </a:r>
            <a:r>
              <a:rPr lang="ru-RU" dirty="0" err="1" smtClean="0"/>
              <a:t>Сусунайским</a:t>
            </a:r>
            <a:r>
              <a:rPr lang="ru-RU" dirty="0" smtClean="0"/>
              <a:t> хребтом и </a:t>
            </a:r>
            <a:r>
              <a:rPr lang="ru-RU" dirty="0" err="1" smtClean="0"/>
              <a:t>Корсаковским</a:t>
            </a:r>
            <a:r>
              <a:rPr lang="ru-RU" dirty="0" smtClean="0"/>
              <a:t> плато. Поверхность низменности слабо заболочена и постепенно повышается в направлении ограничивающих ее горных массивов.</a:t>
            </a:r>
            <a:endParaRPr lang="ru-RU" dirty="0"/>
          </a:p>
        </p:txBody>
      </p:sp>
      <p:pic>
        <p:nvPicPr>
          <p:cNvPr id="4" name="Picture 2" descr="http://shamora.info/up2/catalog_item/cache/medium/873.13236833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60648"/>
            <a:ext cx="5472608" cy="39682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16016" y="620688"/>
            <a:ext cx="3970784" cy="5475312"/>
          </a:xfrm>
        </p:spPr>
        <p:txBody>
          <a:bodyPr/>
          <a:lstStyle/>
          <a:p>
            <a:r>
              <a:rPr lang="ru-RU" b="1" dirty="0" err="1" smtClean="0"/>
              <a:t>Муравьевская</a:t>
            </a:r>
            <a:r>
              <a:rPr lang="ru-RU" b="1" dirty="0" smtClean="0"/>
              <a:t> низменность, </a:t>
            </a:r>
            <a:r>
              <a:rPr lang="ru-RU" dirty="0" smtClean="0"/>
              <a:t>расположенная между </a:t>
            </a:r>
            <a:r>
              <a:rPr lang="ru-RU" dirty="0" err="1" smtClean="0"/>
              <a:t>Тонино-Анивским</a:t>
            </a:r>
            <a:r>
              <a:rPr lang="ru-RU" dirty="0" smtClean="0"/>
              <a:t> и </a:t>
            </a:r>
            <a:r>
              <a:rPr lang="ru-RU" dirty="0" err="1" smtClean="0"/>
              <a:t>Сусунайским</a:t>
            </a:r>
            <a:r>
              <a:rPr lang="ru-RU" dirty="0" smtClean="0"/>
              <a:t> хребтами примечательна наличием в ней ряда крупных озер, получивших название </a:t>
            </a:r>
            <a:r>
              <a:rPr lang="ru-RU" b="1" dirty="0" err="1" smtClean="0"/>
              <a:t>Чибисано-Вавайской</a:t>
            </a:r>
            <a:r>
              <a:rPr lang="ru-RU" b="1" dirty="0" smtClean="0"/>
              <a:t> озерной системы.</a:t>
            </a:r>
            <a:endParaRPr lang="ru-RU" dirty="0"/>
          </a:p>
        </p:txBody>
      </p:sp>
      <p:pic>
        <p:nvPicPr>
          <p:cNvPr id="19458" name="Picture 2" descr="&amp;Ocy;&amp;zcy;&amp;iocy;&amp;rcy;&amp;acy; &amp;icy; &amp;lcy;&amp;acy;&amp;gcy;&amp;ucy;&amp;ncy;&amp;ycy; &amp;Mcy;&amp;ucy;&amp;rcy;&amp;acy;&amp;vcy;&amp;softcy;&amp;iocy;&amp;vcy;&amp;scy;&amp;kcy;&amp;ocy;&amp;jcy; &amp;ncy;&amp;icy;&amp;zcy;&amp;mcy;&amp;iecy;&amp;ncy;&amp;ncy;&amp;ocy;&amp;scy;&amp;tcy;&amp;icy;, &amp;vcy;&amp;ocy;&amp;dcy;&amp;ncy;&amp;ocy;-&amp;bcy;&amp;ocy;&amp;lcy;&amp;ocy;&amp;tcy;&amp;ncy;&amp;ocy;&amp;iecy; &amp;ucy;&amp;gcy;&amp;ocy;&amp;dcy;&amp;icy;&amp;ie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76672"/>
            <a:ext cx="4676775" cy="577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</TotalTime>
  <Words>872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Рельеф Сахалина и Курильских островов</vt:lpstr>
      <vt:lpstr>Характер  рельефа  Сахалина</vt:lpstr>
      <vt:lpstr>Западно-Сахалинские горы </vt:lpstr>
      <vt:lpstr>Восточно-Сахалинские горы</vt:lpstr>
      <vt:lpstr>Низменности Сахалина</vt:lpstr>
      <vt:lpstr>Слайд 6</vt:lpstr>
      <vt:lpstr>Слайд 7</vt:lpstr>
      <vt:lpstr>Слайд 8</vt:lpstr>
      <vt:lpstr>Слайд 9</vt:lpstr>
      <vt:lpstr>Рельеф   Курильских   островов</vt:lpstr>
      <vt:lpstr>Большая Курильская гряда</vt:lpstr>
      <vt:lpstr>Слайд 12</vt:lpstr>
      <vt:lpstr>Слайд 13</vt:lpstr>
      <vt:lpstr>Малая Курильская гряда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Рельеф Сахалина и его особенности</dc:title>
  <dc:creator>Гололобова Е.В</dc:creator>
  <cp:lastModifiedBy>gololobova</cp:lastModifiedBy>
  <cp:revision>7</cp:revision>
  <dcterms:created xsi:type="dcterms:W3CDTF">2016-10-03T04:39:47Z</dcterms:created>
  <dcterms:modified xsi:type="dcterms:W3CDTF">2017-02-15T06:42:21Z</dcterms:modified>
</cp:coreProperties>
</file>