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1" r:id="rId3"/>
    <p:sldId id="292" r:id="rId4"/>
    <p:sldId id="293" r:id="rId5"/>
    <p:sldId id="257" r:id="rId6"/>
    <p:sldId id="290" r:id="rId7"/>
    <p:sldId id="282" r:id="rId8"/>
    <p:sldId id="275" r:id="rId9"/>
    <p:sldId id="295" r:id="rId10"/>
    <p:sldId id="294" r:id="rId11"/>
    <p:sldId id="276" r:id="rId12"/>
    <p:sldId id="271" r:id="rId13"/>
    <p:sldId id="261" r:id="rId14"/>
    <p:sldId id="262" r:id="rId15"/>
    <p:sldId id="269" r:id="rId16"/>
    <p:sldId id="287" r:id="rId17"/>
    <p:sldId id="296" r:id="rId18"/>
    <p:sldId id="283" r:id="rId19"/>
    <p:sldId id="288" r:id="rId20"/>
    <p:sldId id="305" r:id="rId21"/>
    <p:sldId id="30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7253" autoAdjust="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50DE-5A7A-461F-B1C1-11303BB9A2B8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CAE98-64D1-4D39-B5A0-12352BA0B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5istoriya.net/datas/istorija/Margarita-Tuchkova/0033-033-Tuch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http://www.oaohlebopek.ru/files/uploads/0000/0017/thumb.view.Borodinsk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858180" cy="59442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000108"/>
            <a:ext cx="72866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Тайна бородинского хлеба</a:t>
            </a:r>
            <a:endParaRPr lang="ru-RU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5istoriya.net/datas/istorija/Margarita-Tuchkova/0030-030-Margarita-Tuch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539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«Храм Спаса Нерукотворного»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5istoriya.net/datas/istorija/Margarita-Tuchkova/0038-038-Margarita-privodila-sy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16 октября 1826 года (в возрасте 15 лет ) умер сын Николай. Похоронен  в склепе  Бородинского храма.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5istoriya.net/datas/istorija/Margarita-Tuchkova/0055-055-Pokhoronili.jpg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9144000" cy="6858001"/>
          </a:xfrm>
          <a:prstGeom prst="rect">
            <a:avLst/>
          </a:prstGeom>
          <a:noFill/>
        </p:spPr>
      </p:pic>
      <p:pic>
        <p:nvPicPr>
          <p:cNvPr id="13316" name="Picture 4" descr="http://ps-spb2008.narod.ru/images/20384v_a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8429684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5istoriya.net/datas/istorija/Margarita-Tuchkova/0044-044-ZHenschi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gor-moskovii.narod.ru/photo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58246" cy="6134144"/>
          </a:xfrm>
          <a:prstGeom prst="rect">
            <a:avLst/>
          </a:prstGeom>
          <a:noFill/>
        </p:spPr>
      </p:pic>
      <p:pic>
        <p:nvPicPr>
          <p:cNvPr id="14338" name="Picture 2" descr="https://allyslide.com/thumbs/8fb3aa08d8cb134fa653ff025f8914dc/img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allyslide.com/thumbs/8fb3aa08d8cb134fa653ff025f8914dc/img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89"/>
            <a:ext cx="8358246" cy="62686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5istoriya.net/datas/istorija/Margarita-Tuchkova/0054-054-Pisma-muz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6072206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браке прожила 6 лет, вдовой проживёт 40 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s://allyslide.com/thumbs/8fb3aa08d8cb134fa653ff025f8914dc/img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www.nebo-v-podarok.ru/userfiles/borodino-0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3567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42852"/>
            <a:ext cx="75009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Памятник героям Бородина-храм Спаса Нерукотворного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Рецепт бородинского хлеба</a:t>
            </a: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214425"/>
          <a:ext cx="7643865" cy="5072094"/>
        </p:xfrm>
        <a:graphic>
          <a:graphicData uri="http://schemas.openxmlformats.org/drawingml/2006/table">
            <a:tbl>
              <a:tblPr/>
              <a:tblGrid>
                <a:gridCol w="4702977"/>
                <a:gridCol w="2940888"/>
              </a:tblGrid>
              <a:tr h="802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сырья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Расход сырья на 100 кг муки, кг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Мука ржаная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80,0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Мука пшеничная второго сорта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15,0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Крахмал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Солод ржаной красный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5,0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Соль поваренная пищевая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1,0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Дрожжи прессованные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0,1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Сахар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6,0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Патока сахарорафинадная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4,0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Масло растительное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0,05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Кориандр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Итого  сырья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111,85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Тайна бородинского хлеба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Цель:   исследовать историю  происхождения названия  бородинского хлеба.</a:t>
            </a:r>
          </a:p>
          <a:p>
            <a:pPr>
              <a:buNone/>
            </a:pPr>
            <a:r>
              <a:rPr lang="ru-RU" b="1" dirty="0" smtClean="0"/>
              <a:t>Задачи: </a:t>
            </a:r>
          </a:p>
          <a:p>
            <a:r>
              <a:rPr lang="ru-RU" b="1" dirty="0" smtClean="0"/>
              <a:t>узнать историю бородинского хлеба и                имеет ли отношение к Бородинскому сражению;</a:t>
            </a:r>
          </a:p>
          <a:p>
            <a:r>
              <a:rPr lang="ru-RU" b="1" dirty="0" smtClean="0"/>
              <a:t> выявить полезные свойства хлеба;</a:t>
            </a:r>
          </a:p>
          <a:p>
            <a:r>
              <a:rPr lang="ru-RU" b="1" dirty="0" smtClean="0"/>
              <a:t>найти рецепт бородинского хлеба.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5istoriya.net/datas/istorija/Margarita-Tuchkova/0033-033-Tuch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://matrixufa.ru/catalog/images/258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2192"/>
            <a:ext cx="8572560" cy="6155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5istoriya.net/datas/istorija/Margarita-Tuchkova/0033-033-Tuch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http://volosfull.ru/wp-content/uploads/2015/11/borodinskii-xl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142852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4" name="Picture 2" descr="https://allyslide.com/thumbs/8fb3aa08d8cb134fa653ff025f8914dc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5istoriya.net/datas/istorija/Margarita-Tuchkova/0017-017-Br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5istoriya.net/datas/istorija/Margarita-Tuchkova/0007-007-Sovremenn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s://allyslide.com/thumbs/8fb3aa08d8cb134fa653ff025f8914dc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5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7 сентября 1812 года состоялось генеральное сражение  русской армии под командованием М. Кутузова с армией Наполеона около села Бородина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allyslide.com/thumbs/8fb3aa08d8cb134fa653ff025f8914dc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Французская армия потеряла свыше 58 тысяч человек.</a:t>
            </a:r>
            <a:br>
              <a:rPr lang="ru-RU" sz="2400" dirty="0" smtClean="0"/>
            </a:br>
            <a:r>
              <a:rPr lang="ru-RU" sz="2400" dirty="0" smtClean="0"/>
              <a:t>Русские войска потеряли 44 тысяч человек, в том числе 23 генерала.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5istoriya.net/datas/istorija/Margarita-Tuchkova/0024-024-Sm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5istoriya.net/datas/istorija/Margarita-Tuchkova/0025-025-Den-svoikh-imen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156</Words>
  <Application>Microsoft Office PowerPoint</Application>
  <PresentationFormat>Экран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Тайна бородинского хлеба</vt:lpstr>
      <vt:lpstr>Презентация PowerPoint</vt:lpstr>
      <vt:lpstr>Презентация PowerPoint</vt:lpstr>
      <vt:lpstr>Презентация PowerPoint</vt:lpstr>
      <vt:lpstr>Презентация PowerPoint</vt:lpstr>
      <vt:lpstr>7 сентября 1812 года состоялось генеральное сражение  русской армии под командованием М. Кутузова с армией Наполеона около села Бородина</vt:lpstr>
      <vt:lpstr>Французская армия потеряла свыше 58 тысяч человек. Русские войска потеряли 44 тысяч человек, в том числе 23 генерала.</vt:lpstr>
      <vt:lpstr>Презентация PowerPoint</vt:lpstr>
      <vt:lpstr>Презентация PowerPoint</vt:lpstr>
      <vt:lpstr>«Храм Спаса Нерукотворного»</vt:lpstr>
      <vt:lpstr>16 октября 1826 года (в возрасте 15 лет ) умер сын Николай. Похоронен  в склепе  Бородинского храма.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Рецепт бородинского хлеба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</cp:lastModifiedBy>
  <cp:revision>31</cp:revision>
  <dcterms:created xsi:type="dcterms:W3CDTF">2016-10-25T17:13:44Z</dcterms:created>
  <dcterms:modified xsi:type="dcterms:W3CDTF">2017-02-15T05:44:35Z</dcterms:modified>
</cp:coreProperties>
</file>