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9" r:id="rId3"/>
    <p:sldId id="261" r:id="rId4"/>
    <p:sldId id="272" r:id="rId5"/>
    <p:sldId id="275" r:id="rId6"/>
    <p:sldId id="274" r:id="rId7"/>
    <p:sldId id="257" r:id="rId8"/>
    <p:sldId id="258" r:id="rId9"/>
    <p:sldId id="277" r:id="rId10"/>
    <p:sldId id="276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1AEDD-3AB0-4869-8D82-18878510A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876F7-C936-4F91-BA54-CA6EAC627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меш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357166"/>
            <a:ext cx="5357850" cy="611866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Пальма. На ней бананы.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меш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14290"/>
            <a:ext cx="6286520" cy="628652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меш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357166"/>
            <a:ext cx="5246211" cy="605699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меш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642918"/>
            <a:ext cx="8088980" cy="3286148"/>
          </a:xfrm>
        </p:spPr>
      </p:pic>
      <p:sp>
        <p:nvSpPr>
          <p:cNvPr id="7" name="Прямоугольник 6"/>
          <p:cNvSpPr/>
          <p:nvPr/>
        </p:nvSpPr>
        <p:spPr>
          <a:xfrm>
            <a:off x="714348" y="4500570"/>
            <a:ext cx="8001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добрый путь, друзья!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+7=13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-6=8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84-     =80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90+    =100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14480" y="164305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64318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64331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64344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4115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+7=13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97598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-6=8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38100" cmpd="sng">
                      <a:noFill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84-     =80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90+    =100</a:t>
                      </a:r>
                      <a:endParaRPr lang="ru-RU" sz="6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14480" y="164305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64318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64331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7" y="1428736"/>
            <a:ext cx="10001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478632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CI17112016.jpg"/>
          <p:cNvPicPr>
            <a:picLocks noGrp="1" noChangeAspect="1"/>
          </p:cNvPicPr>
          <p:nvPr>
            <p:ph idx="1"/>
          </p:nvPr>
        </p:nvPicPr>
        <p:blipFill>
          <a:blip r:embed="rId2"/>
          <a:srcRect l="30830" t="43564" r="15058" b="42230"/>
          <a:stretch>
            <a:fillRect/>
          </a:stretch>
        </p:blipFill>
        <p:spPr>
          <a:xfrm rot="10800000">
            <a:off x="0" y="1714488"/>
            <a:ext cx="9144000" cy="34290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ОСТРОВ НУЖЕН!!!!!!!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меш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357166"/>
            <a:ext cx="6215106" cy="621510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714348" y="0"/>
            <a:ext cx="8429652" cy="12144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0" y="1214423"/>
          <a:ext cx="6548464" cy="5000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116"/>
                <a:gridCol w="1637116"/>
                <a:gridCol w="1637116"/>
                <a:gridCol w="1637116"/>
              </a:tblGrid>
              <a:tr h="1219601"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6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6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6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1236540"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8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2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7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4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1236540"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7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5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6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1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1307978"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4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9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1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0" dirty="0" smtClean="0"/>
                        <a:t>2</a:t>
                      </a:r>
                      <a:endParaRPr lang="ru-RU" sz="6600" b="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286248" y="214290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500034" y="1214422"/>
            <a:ext cx="1500198" cy="5000660"/>
            <a:chOff x="500034" y="1214422"/>
            <a:chExt cx="1500198" cy="5000660"/>
          </a:xfrm>
        </p:grpSpPr>
        <p:sp>
          <p:nvSpPr>
            <p:cNvPr id="12" name="Овал 11"/>
            <p:cNvSpPr/>
            <p:nvPr/>
          </p:nvSpPr>
          <p:spPr>
            <a:xfrm>
              <a:off x="500034" y="1214422"/>
              <a:ext cx="1428760" cy="12144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0034" y="2428868"/>
              <a:ext cx="1500198" cy="12144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0034" y="3643314"/>
              <a:ext cx="1500198" cy="12858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00034" y="4929198"/>
              <a:ext cx="1500198" cy="12858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643802" y="1214422"/>
            <a:ext cx="1500198" cy="5000660"/>
            <a:chOff x="500034" y="1214422"/>
            <a:chExt cx="1500198" cy="5000660"/>
          </a:xfrm>
        </p:grpSpPr>
        <p:sp>
          <p:nvSpPr>
            <p:cNvPr id="18" name="Овал 17"/>
            <p:cNvSpPr/>
            <p:nvPr/>
          </p:nvSpPr>
          <p:spPr>
            <a:xfrm>
              <a:off x="500034" y="1214422"/>
              <a:ext cx="1428760" cy="12144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00034" y="2428868"/>
              <a:ext cx="1500198" cy="12144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500034" y="3643314"/>
              <a:ext cx="1500198" cy="12858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500034" y="4929198"/>
              <a:ext cx="1500198" cy="12858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428604"/>
            <a:ext cx="8143932" cy="592935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7+6+6=19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8+2+9=19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9+1+7+2=19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6+4+9=19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7+2+1+9=19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6+2+2+9=19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5+4+1+7+2=19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8+1+1+5+4=19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…………………..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 descr="C:\Documents and Settings\Root\Рабочий стол\картинки\caebb3b7e1fbd876924204ac3d82433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8"/>
            <a:ext cx="37719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меш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285728"/>
            <a:ext cx="5405454" cy="58108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72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ОСТРОВ НУЖЕН!!!!!!!</vt:lpstr>
      <vt:lpstr>Слайд 6</vt:lpstr>
      <vt:lpstr>Слайд 7</vt:lpstr>
      <vt:lpstr>Слайд 8</vt:lpstr>
      <vt:lpstr>Слайд 9</vt:lpstr>
      <vt:lpstr>Пальма. На ней бананы.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positro</dc:creator>
  <cp:lastModifiedBy>positro</cp:lastModifiedBy>
  <cp:revision>18</cp:revision>
  <dcterms:created xsi:type="dcterms:W3CDTF">2016-11-16T02:17:18Z</dcterms:created>
  <dcterms:modified xsi:type="dcterms:W3CDTF">2016-11-18T00:47:51Z</dcterms:modified>
</cp:coreProperties>
</file>