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5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EFBB2-086C-49D2-B824-CE2716E8EC52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BE900-7E22-4767-9896-449743F2B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8784D-1B32-473D-8E0D-BAA7A40804E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D75CF-BDED-4209-90C3-11AEF2122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2C9F-8BB8-435E-B92C-F1E9E645AE22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BC3B9-38FE-4306-A2E2-9E092323D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D1E93-D26B-49B1-8B68-0BEC701937FD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EE495-A6F0-4146-93A5-C920B4B08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7002-E8B0-4594-8755-E69665C91BC5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234C-74AE-48BC-AF61-066B69662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0DDB-6EB2-406C-9DB4-B056FA5BF84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F4423-B30B-4F55-8217-0E4B5AA77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2A045-77B7-4B59-B5F5-043BA174511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C19C-EB78-4267-8352-145CE9C60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8929C-F2FA-4C79-8D6A-657DA6BB8E6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EA63-743D-46C9-9D6C-70C6C1256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DB570-49B0-4820-BF31-CECBDE356277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F7A1A-FC26-4C99-A4B7-FE3C1B459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76051-2798-4012-9386-304061479C9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43918-1F4A-4340-9013-986CA51AE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4BB7-2C43-465E-BF38-AF4A786EBFFC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4648-E43E-4C79-962E-8867A8B7E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65B997-FD1C-4986-BAEA-DB65483D8420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BB4ED-CAC5-4BBC-9FE3-A441A0A2B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http://i050.radikal.ru/0803/83/14638670de6b.jpg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Вязание крючком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5143500"/>
            <a:ext cx="5114925" cy="1389063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2200" smtClean="0"/>
              <a:t>Подшивалова Екатерина Максимовна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200" smtClean="0"/>
              <a:t>учащаяся 4 «А» класса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200" smtClean="0"/>
              <a:t>М</a:t>
            </a:r>
            <a:r>
              <a:rPr lang="ru-RU" sz="2200" smtClean="0">
                <a:latin typeface="Arial" charset="0"/>
              </a:rPr>
              <a:t>Б</a:t>
            </a:r>
            <a:r>
              <a:rPr lang="ru-RU" sz="2200" smtClean="0"/>
              <a:t>ОУ</a:t>
            </a:r>
            <a:r>
              <a:rPr lang="ru-RU" sz="2200" b="1" smtClean="0"/>
              <a:t> НШДС. №</a:t>
            </a:r>
            <a:r>
              <a:rPr lang="ru-RU" sz="2200" b="1" smtClean="0">
                <a:latin typeface="Arial" charset="0"/>
              </a:rPr>
              <a:t>13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200" b="1" smtClean="0">
                <a:latin typeface="Arial" charset="0"/>
              </a:rPr>
              <a:t>г</a:t>
            </a:r>
            <a:r>
              <a:rPr lang="ru-RU" sz="2200" b="1" smtClean="0"/>
              <a:t>. Байкальск</a:t>
            </a:r>
            <a:endParaRPr lang="ru-RU" sz="2200" b="1" smtClean="0">
              <a:latin typeface="Arial" charset="0"/>
            </a:endParaRPr>
          </a:p>
          <a:p>
            <a:pPr marR="0" eaLnBrk="1" hangingPunct="1">
              <a:lnSpc>
                <a:spcPct val="80000"/>
              </a:lnSpc>
            </a:pPr>
            <a:endParaRPr lang="ru-RU" sz="2200" b="1" smtClean="0">
              <a:latin typeface="Arial" charset="0"/>
            </a:endParaRPr>
          </a:p>
          <a:p>
            <a:pPr marR="0" eaLnBrk="1" hangingPunct="1">
              <a:lnSpc>
                <a:spcPct val="80000"/>
              </a:lnSpc>
            </a:pPr>
            <a:endParaRPr lang="ru-RU" sz="2200" smtClean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4572000" y="642938"/>
            <a:ext cx="3786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Constantia" pitchFamily="18" charset="0"/>
              </a:rPr>
              <a:t>Творческий проект</a:t>
            </a:r>
          </a:p>
        </p:txBody>
      </p:sp>
      <p:pic>
        <p:nvPicPr>
          <p:cNvPr id="13316" name="Рисунок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63" y="3429000"/>
            <a:ext cx="14573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Моё знакомство с вязанием крючком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13" y="1714500"/>
            <a:ext cx="4614862" cy="4891088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Впервые я увидела, как вяжет мама. С самого детства у меня была одежда, связанная крючком: шорты, юбки, кофточки, шапочки. И до сих пор мама вяжет мне такие вещи, которые не увидишь больше ни на ком. Кроме одежды она умеет вязать игрушки и украшения. Мама вяжет и для себя, и для родственников и подруг. Когда я увидела, как она вяжет, то я подумала что, научусь, и буду вязать также. Я учусь вязать салфетку, но она у меня не очень хорошо пока получается.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Учиться вязать можно в кружке, например в нашем городе в Доме детского творчества. Но мне кажется, что проще попросить помощи у мамы или бабушки, конечно, если они умеют вязать. Так у нас появляется общее занятие, и мы с удовольствием проводим время вместе.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4339" name="Рисунок 5" descr="SAM_242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1646238"/>
            <a:ext cx="3395663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822325"/>
          </a:xfrm>
        </p:spPr>
        <p:txBody>
          <a:bodyPr/>
          <a:lstStyle/>
          <a:p>
            <a:pPr eaLnBrk="1" hangingPunct="1"/>
            <a:r>
              <a:rPr lang="ru-RU" smtClean="0"/>
              <a:t>История вязания крючком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25" y="1571625"/>
            <a:ext cx="4786313" cy="4643438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Вязание крючком берет свое начало еще в 16 веке. Сказать существовало ли оно раньше – невозможно. По некоторым версиям вязание крючком встречается еще у древних племен, а по другим – значительно позже. Оно развилось как разновидность вышивки, только иглу </a:t>
            </a:r>
            <a:r>
              <a:rPr lang="ru-RU" dirty="0" err="1" smtClean="0"/>
              <a:t>впоследствие</a:t>
            </a:r>
            <a:r>
              <a:rPr lang="ru-RU" dirty="0" smtClean="0"/>
              <a:t> заменил тоненький крючок.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Точно известно, что вязание крючком долго было исконно мужским занятием, за право на которое они даже боролись с женщинами.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Китай, Африка, Южная Америка, США, Турция стали местами раннего появления образцов, изготовленных крючком из толстых нитей. А уже в Италии 16 века монахи усовершенствовали и добавили изящества вязаным элементам из хлопчатобумажной нитки.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России вязание крючком датируется 19 веком. Изначально таким способом изготавливались кружева, а уже после другие изделия. Если в древности вязание было необходимостью, то в это время оно просто занимало свободное время женщин за посиделками и уже позже превратилось в самое настоящее искусство.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4786313"/>
            <a:ext cx="33670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1428750"/>
            <a:ext cx="2071687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214313" y="4429125"/>
            <a:ext cx="19288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">
                <a:latin typeface="Constantia" pitchFamily="18" charset="0"/>
              </a:rPr>
              <a:t>Михаэль Свертс, фламандский художник 17 век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Чем полезно вязание крючком</a:t>
            </a:r>
            <a:endParaRPr lang="ru-RU" dirty="0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928813"/>
            <a:ext cx="3249613" cy="4389437"/>
          </a:xfrm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3429000" y="1857375"/>
            <a:ext cx="5500688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Вязание очень полезно для школьника – когда ты вяжешь, то приучаешься к внимательности, терпению, усидчивости. </a:t>
            </a:r>
          </a:p>
          <a:p>
            <a:r>
              <a:rPr lang="ru-RU" sz="1600">
                <a:latin typeface="Constantia" pitchFamily="18" charset="0"/>
              </a:rPr>
              <a:t>Кроме того, ты можешь очень сильно экономить, так как купить надо только нитки, а в итоге получить вещь, которая тебе нравится, украшения для дома или оригинальный подарок своим друзьям и близким.  </a:t>
            </a:r>
          </a:p>
          <a:p>
            <a:r>
              <a:rPr lang="ru-RU" sz="1600">
                <a:latin typeface="Constantia" pitchFamily="18" charset="0"/>
              </a:rPr>
              <a:t>И еще один интересный факт - вязание врачи называют настоящим лекарством для нервной системы, оно помогает успокоиться и расслабиться после тяжелого дня. При вязании и крючком, и спицами наши руки совершают ритмичные, размеренные движения, не требующие больших усилий.  Вязание – это творческая спокойная работа. Таким образом, вязания способствует хорошему настроению. Ведь результат труда — красиво связанная вещь — приносит удовлетворение.</a:t>
            </a:r>
          </a:p>
          <a:p>
            <a:endParaRPr lang="ru-RU" sz="160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можно связать крючком?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1390650"/>
          </a:xfrm>
        </p:spPr>
        <p:txBody>
          <a:bodyPr/>
          <a:lstStyle/>
          <a:p>
            <a:pPr algn="ctr" eaLnBrk="1" hangingPunct="1"/>
            <a:r>
              <a:rPr lang="ru-RU" sz="1800" smtClean="0"/>
              <a:t>Связать крючком можно: одежду, головные уборы, обувь, аксессуары, сумки и игрушки.</a:t>
            </a:r>
          </a:p>
          <a:p>
            <a:pPr algn="ctr" eaLnBrk="1" hangingPunct="1"/>
            <a:endParaRPr lang="ru-RU" sz="1800" smtClean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75" y="5357813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8" y="521493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http://i050.radikal.ru/0803/83/14638670de6b.jpg"/>
          <p:cNvPicPr>
            <a:picLocks noChangeAspect="1" noChangeArrowheads="1"/>
          </p:cNvPicPr>
          <p:nvPr/>
        </p:nvPicPr>
        <p:blipFill>
          <a:blip r:embed="rId4" r:link="rId5" cstate="screen"/>
          <a:srcRect/>
          <a:stretch>
            <a:fillRect/>
          </a:stretch>
        </p:blipFill>
        <p:spPr bwMode="auto">
          <a:xfrm>
            <a:off x="6357938" y="2286000"/>
            <a:ext cx="16525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9125" y="3929063"/>
            <a:ext cx="16414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9125" y="2357438"/>
            <a:ext cx="16430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29375" y="4429125"/>
            <a:ext cx="166211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4313" y="2428875"/>
            <a:ext cx="1928812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357438" y="3786188"/>
            <a:ext cx="16652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2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86000" y="2286000"/>
            <a:ext cx="1928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Некоторые работы </a:t>
            </a:r>
            <a:br>
              <a:rPr lang="ru-RU" dirty="0" smtClean="0"/>
            </a:br>
            <a:r>
              <a:rPr lang="ru-RU" dirty="0" smtClean="0"/>
              <a:t>моей мамы</a:t>
            </a:r>
            <a:endParaRPr lang="ru-RU" dirty="0"/>
          </a:p>
        </p:txBody>
      </p:sp>
      <p:pic>
        <p:nvPicPr>
          <p:cNvPr id="17410" name="Содержимое 3" descr="SAM_03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4313" y="1428750"/>
            <a:ext cx="1876425" cy="2363788"/>
          </a:xfrm>
        </p:spPr>
      </p:pic>
      <p:pic>
        <p:nvPicPr>
          <p:cNvPr id="17411" name="Рисунок 5" descr="SAM_243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4000500"/>
            <a:ext cx="25177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6" descr="SAM_2218 коп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0" y="1285875"/>
            <a:ext cx="12811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SAM_2298 коп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5" y="4071938"/>
            <a:ext cx="21240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8" descr="SAM_2428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63" y="1857375"/>
            <a:ext cx="2878137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Инструменты и материалы для вязания крючком</a:t>
            </a:r>
            <a:endParaRPr lang="ru-RU" dirty="0"/>
          </a:p>
        </p:txBody>
      </p:sp>
      <p:pic>
        <p:nvPicPr>
          <p:cNvPr id="1843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3" y="2786063"/>
            <a:ext cx="1357312" cy="1903412"/>
          </a:xfrm>
        </p:spPr>
      </p:pic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0" y="278606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0" y="271462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8" y="5143500"/>
            <a:ext cx="2286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8" y="4500563"/>
            <a:ext cx="221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428625" y="46434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Крючок</a:t>
            </a:r>
          </a:p>
        </p:txBody>
      </p:sp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2071688" y="4572000"/>
            <a:ext cx="221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Длинный крючок</a:t>
            </a:r>
          </a:p>
        </p:txBody>
      </p:sp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6143625" y="4572000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Вилка</a:t>
            </a:r>
          </a:p>
        </p:txBody>
      </p:sp>
      <p:sp>
        <p:nvSpPr>
          <p:cNvPr id="18442" name="TextBox 10"/>
          <p:cNvSpPr txBox="1">
            <a:spLocks noChangeArrowheads="1"/>
          </p:cNvSpPr>
          <p:nvPr/>
        </p:nvSpPr>
        <p:spPr bwMode="auto">
          <a:xfrm>
            <a:off x="714375" y="6286500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Рамка</a:t>
            </a:r>
          </a:p>
        </p:txBody>
      </p:sp>
      <p:sp>
        <p:nvSpPr>
          <p:cNvPr id="18443" name="TextBox 11"/>
          <p:cNvSpPr txBox="1">
            <a:spLocks noChangeArrowheads="1"/>
          </p:cNvSpPr>
          <p:nvPr/>
        </p:nvSpPr>
        <p:spPr bwMode="auto">
          <a:xfrm>
            <a:off x="6143625" y="5143500"/>
            <a:ext cx="27860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Нити могут быть любые – шерсть, хлопок, искусственные нити, и даже из мусорных (ну конечно новых) пакетов.</a:t>
            </a:r>
          </a:p>
        </p:txBody>
      </p:sp>
      <p:sp>
        <p:nvSpPr>
          <p:cNvPr id="18444" name="TextBox 12"/>
          <p:cNvSpPr txBox="1">
            <a:spLocks noChangeArrowheads="1"/>
          </p:cNvSpPr>
          <p:nvPr/>
        </p:nvSpPr>
        <p:spPr bwMode="auto">
          <a:xfrm>
            <a:off x="571500" y="1785938"/>
            <a:ext cx="8143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Все инструменты и нитки для вязания крючком можно купить и в нашем Байкальске. В Доме Торговле и Универсаме есть отделы, где есть все необходимое, например, отдел «Иголочка».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Основные виды петель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3" y="1857375"/>
            <a:ext cx="1714500" cy="1066800"/>
          </a:xfrm>
          <a:ln>
            <a:solidFill>
              <a:schemeClr val="tx1"/>
            </a:solidFill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3357563"/>
            <a:ext cx="1714500" cy="138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3" y="5143500"/>
            <a:ext cx="17145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88" y="1928813"/>
            <a:ext cx="1714500" cy="180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88" y="4357688"/>
            <a:ext cx="1714500" cy="1419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88" y="1857375"/>
            <a:ext cx="1714500" cy="2533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72313" y="1785938"/>
            <a:ext cx="1714500" cy="203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357813" y="4929188"/>
            <a:ext cx="17145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15188" y="4929188"/>
            <a:ext cx="17145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67" name="TextBox 13"/>
          <p:cNvSpPr txBox="1">
            <a:spLocks noChangeArrowheads="1"/>
          </p:cNvSpPr>
          <p:nvPr/>
        </p:nvSpPr>
        <p:spPr bwMode="auto">
          <a:xfrm>
            <a:off x="428625" y="3000375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Воздушная петля</a:t>
            </a:r>
          </a:p>
        </p:txBody>
      </p:sp>
      <p:sp>
        <p:nvSpPr>
          <p:cNvPr id="19468" name="TextBox 14"/>
          <p:cNvSpPr txBox="1">
            <a:spLocks noChangeArrowheads="1"/>
          </p:cNvSpPr>
          <p:nvPr/>
        </p:nvSpPr>
        <p:spPr bwMode="auto">
          <a:xfrm>
            <a:off x="0" y="4714875"/>
            <a:ext cx="2357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Столбик без накида</a:t>
            </a:r>
          </a:p>
        </p:txBody>
      </p:sp>
      <p:sp>
        <p:nvSpPr>
          <p:cNvPr id="19469" name="Прямоугольник 15"/>
          <p:cNvSpPr>
            <a:spLocks noChangeArrowheads="1"/>
          </p:cNvSpPr>
          <p:nvPr/>
        </p:nvSpPr>
        <p:spPr bwMode="auto">
          <a:xfrm>
            <a:off x="214313" y="6488113"/>
            <a:ext cx="2670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Полустолбик с накидом</a:t>
            </a:r>
          </a:p>
        </p:txBody>
      </p:sp>
      <p:sp>
        <p:nvSpPr>
          <p:cNvPr id="19470" name="Прямоугольник 16"/>
          <p:cNvSpPr>
            <a:spLocks noChangeArrowheads="1"/>
          </p:cNvSpPr>
          <p:nvPr/>
        </p:nvSpPr>
        <p:spPr bwMode="auto">
          <a:xfrm>
            <a:off x="2357438" y="3857625"/>
            <a:ext cx="2185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Столбик с накидом</a:t>
            </a:r>
          </a:p>
        </p:txBody>
      </p:sp>
      <p:sp>
        <p:nvSpPr>
          <p:cNvPr id="19471" name="Прямоугольник 17"/>
          <p:cNvSpPr>
            <a:spLocks noChangeArrowheads="1"/>
          </p:cNvSpPr>
          <p:nvPr/>
        </p:nvSpPr>
        <p:spPr bwMode="auto">
          <a:xfrm>
            <a:off x="2500313" y="5857875"/>
            <a:ext cx="2909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Соединительный столбик</a:t>
            </a:r>
          </a:p>
        </p:txBody>
      </p:sp>
      <p:sp>
        <p:nvSpPr>
          <p:cNvPr id="19472" name="Прямоугольник 18"/>
          <p:cNvSpPr>
            <a:spLocks noChangeArrowheads="1"/>
          </p:cNvSpPr>
          <p:nvPr/>
        </p:nvSpPr>
        <p:spPr bwMode="auto">
          <a:xfrm>
            <a:off x="5429250" y="4429125"/>
            <a:ext cx="742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Пико</a:t>
            </a:r>
          </a:p>
        </p:txBody>
      </p:sp>
      <p:sp>
        <p:nvSpPr>
          <p:cNvPr id="19473" name="Прямоугольник 19"/>
          <p:cNvSpPr>
            <a:spLocks noChangeArrowheads="1"/>
          </p:cNvSpPr>
          <p:nvPr/>
        </p:nvSpPr>
        <p:spPr bwMode="auto">
          <a:xfrm>
            <a:off x="7143750" y="3786188"/>
            <a:ext cx="1509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«Рачий шаг»</a:t>
            </a:r>
          </a:p>
        </p:txBody>
      </p:sp>
      <p:sp>
        <p:nvSpPr>
          <p:cNvPr id="19474" name="Прямоугольник 20"/>
          <p:cNvSpPr>
            <a:spLocks noChangeArrowheads="1"/>
          </p:cNvSpPr>
          <p:nvPr/>
        </p:nvSpPr>
        <p:spPr bwMode="auto">
          <a:xfrm>
            <a:off x="5429250" y="6000750"/>
            <a:ext cx="3752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Рельефный столбик </a:t>
            </a:r>
          </a:p>
          <a:p>
            <a:pPr algn="ctr"/>
            <a:r>
              <a:rPr lang="ru-RU">
                <a:latin typeface="Constantia" pitchFamily="18" charset="0"/>
              </a:rPr>
              <a:t>с накидом лицевой и изнаночный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Условные обозначения и схемы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2720975"/>
            <a:ext cx="2928937" cy="4137025"/>
          </a:xfrm>
          <a:ln>
            <a:solidFill>
              <a:schemeClr val="tx1"/>
            </a:solidFill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2786063"/>
            <a:ext cx="3467100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42875" y="1071563"/>
            <a:ext cx="85137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вязании используются или описания работы, где подробно расписано, какую петлю за какой связать, или схемы, они представляют собой обозначение воздушных петель и столбиков узора  в виде значков. </a:t>
            </a:r>
          </a:p>
          <a:p>
            <a:pPr indent="450850" algn="just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вид столбика имеет свой значок (условное обозначение). Такие обозначения 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 всем схемам по крючку, то есть не важно откуда они: из русской книги или японского журнала.  Язык у схем один.</a:t>
            </a:r>
            <a:endParaRPr lang="ru-RU" sz="16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669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Вязание крючком</vt:lpstr>
      <vt:lpstr>Моё знакомство с вязанием крючком</vt:lpstr>
      <vt:lpstr>История вязания крючком</vt:lpstr>
      <vt:lpstr>Чем полезно вязание крючком</vt:lpstr>
      <vt:lpstr>Что можно связать крючком?</vt:lpstr>
      <vt:lpstr>Некоторые работы  моей мамы</vt:lpstr>
      <vt:lpstr>Инструменты и материалы для вязания крючком</vt:lpstr>
      <vt:lpstr>Основные виды петель</vt:lpstr>
      <vt:lpstr>Условные обозначения и схемы</vt:lpstr>
    </vt:vector>
  </TitlesOfParts>
  <Company>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</dc:title>
  <dc:creator>123</dc:creator>
  <cp:lastModifiedBy>Пользователь</cp:lastModifiedBy>
  <cp:revision>21</cp:revision>
  <dcterms:created xsi:type="dcterms:W3CDTF">2012-04-03T13:02:25Z</dcterms:created>
  <dcterms:modified xsi:type="dcterms:W3CDTF">2017-02-15T14:09:54Z</dcterms:modified>
</cp:coreProperties>
</file>