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37115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334" y="-43543"/>
            <a:ext cx="9177334" cy="6918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39719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1380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429"/>
            <a:ext cx="9285514" cy="6803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55246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3994"/>
            <a:ext cx="9144000" cy="6669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67238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Спасибо за внимание! 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4" y="1484784"/>
            <a:ext cx="9252520" cy="55157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81554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</TotalTime>
  <Words>0</Words>
  <Application>Microsoft Office PowerPoint</Application>
  <PresentationFormat>Экран (4:3)</PresentationFormat>
  <Paragraphs>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Волна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 Спасибо за внимание!     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Демиург</dc:creator>
  <cp:lastModifiedBy>Sosh1kab26</cp:lastModifiedBy>
  <cp:revision>3</cp:revision>
  <dcterms:created xsi:type="dcterms:W3CDTF">2017-02-13T02:53:51Z</dcterms:created>
  <dcterms:modified xsi:type="dcterms:W3CDTF">2017-02-16T05:03:53Z</dcterms:modified>
</cp:coreProperties>
</file>