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4" r:id="rId3"/>
    <p:sldId id="289" r:id="rId4"/>
    <p:sldId id="290" r:id="rId5"/>
    <p:sldId id="295" r:id="rId6"/>
    <p:sldId id="309" r:id="rId7"/>
    <p:sldId id="298" r:id="rId8"/>
    <p:sldId id="320" r:id="rId9"/>
    <p:sldId id="293" r:id="rId10"/>
    <p:sldId id="274" r:id="rId11"/>
    <p:sldId id="311" r:id="rId12"/>
    <p:sldId id="271" r:id="rId13"/>
    <p:sldId id="303" r:id="rId14"/>
    <p:sldId id="301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82E"/>
    <a:srgbClr val="B375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24" autoAdjust="0"/>
  </p:normalViewPr>
  <p:slideViewPr>
    <p:cSldViewPr>
      <p:cViewPr>
        <p:scale>
          <a:sx n="77" d="100"/>
          <a:sy n="77" d="100"/>
        </p:scale>
        <p:origin x="-118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4B307-768A-4DF1-B668-9000EDD9DAF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2B9B0-A6B9-41B5-8348-610A07C2C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2B9B0-A6B9-41B5-8348-610A07C2C26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2B9B0-A6B9-41B5-8348-610A07C2C26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FF0BB-B19A-4F5B-B0E6-9355E22982B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D6767-A6C5-408A-B318-7F828CFA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980728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№5 «Радость» 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Дубны Московской области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ГЕНДЕРНОЕ  ВОСПИТАНИЕ: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  ДОУ  С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СЕМЬЁЙ</a:t>
            </a:r>
          </a:p>
          <a:p>
            <a:pPr algn="ctr"/>
            <a:endParaRPr lang="en-US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B375B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Попова Л.А.</a:t>
            </a:r>
            <a:endParaRPr lang="ru-RU" sz="2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99592" y="695895"/>
            <a:ext cx="7344816" cy="569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056" rIns="457056" bIns="457056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работы с семьей разнообразны: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Досуги и праздники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 газеты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 собрания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педагогические мероприятия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Вечера родителей с детьми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Групповые и индивидуальные беседы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детей на дому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Тематические выставки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1268760"/>
            <a:ext cx="6480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целью педагогического и психологического просвещения родителей по вопросам воспитания мальчиков и девочек с родителями 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нашем детском саду ведется работа: 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400" dirty="0"/>
          </a:p>
        </p:txBody>
      </p:sp>
      <p:pic>
        <p:nvPicPr>
          <p:cNvPr id="5" name="Рисунок 4" descr="http://kyzyl36.tuvasadik.ru/files/2014/11/ba84ec8f249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293096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908720"/>
            <a:ext cx="7398568" cy="1301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«Уголках для родителей» оформляется наглядная информация.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родительских собраниях производится обмен опытом по воспитанию детей.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Оформляются фотоальбомы «Моя семья», «Выходной день в моей семье».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 с родителями проводятся культурно - 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досуговые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мероприятия: «День матери», утренник, посвященный Дню  8 Марта.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Спортивные праздники, посвященные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Дню защитника Отечества,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ну-ка, мальчики!»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нашем саду проходила акция «Посади дерево»,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которой активное участие принимали родители.</a:t>
            </a:r>
            <a:endParaRPr lang="ru-RU" sz="2400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dirty="0" smtClean="0"/>
          </a:p>
          <a:p>
            <a:pPr algn="just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1196752"/>
            <a:ext cx="698477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219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Родители нашей группы активные и отзывчивые.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219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Принимают участие во всех организованных мероприятиях.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219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Оказывают посильную помощь в создании условий для </a:t>
            </a:r>
            <a:r>
              <a:rPr lang="ru-RU" sz="2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полоролевого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воспитания детей в группе. 	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1340768"/>
            <a:ext cx="6912768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Наблюдая за детьми, можно с уверенностью сказать, что работа по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гендерному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воспитанию детей несет положительные результаты. 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У детей вырабатываются навыки доброжелательного отношения друг к другу, проявляются традиционные свойства личности: мужественности - у мальчиков, женственности - у девочек.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67744" y="1196752"/>
            <a:ext cx="4968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Самые лучшие дети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бывают у счастливых родителей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sch2090uv.mskobr.ru/images/1329654441_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924944"/>
            <a:ext cx="2952328" cy="294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7308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«Нельзя считать один пол совершеннее другого,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так и нельзя их уравнивать» </a:t>
            </a:r>
          </a:p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Ж. Руссо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http://sadsv3.ucoz.ru/_si/0/052895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060848"/>
            <a:ext cx="36004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7584" y="1181545"/>
            <a:ext cx="74168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детского сада с семьей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необходимое условие успешного решения задач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база, фундамент, без которого невозможно строить процесс воспитания ребенка.</a:t>
            </a: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Модель родительского поведения,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отношения 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взаимоотношения - основа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психосексуального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 ребенка, становление его психологического пола, формирование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идентичности.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71600" y="1184259"/>
            <a:ext cx="7272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начинают задавать вопросы об отношениях между мужчиной и женщиной примерно в возрасте 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4 до 6 лет.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первых отношений девочек и мальчиков является фундаментом для дальнейшего развития личности дошкольника и во многом определяет особенности самосознания ребёнка, его отношение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миру, его поведение и самочувствие среди людей.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115616" y="908720"/>
            <a:ext cx="712879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в работе с родителями: </a:t>
            </a:r>
            <a:endParaRPr kumimoji="0" lang="ru-RU" sz="2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гендерной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компетентности, приобретение необходимых знаний по воспитанию ребёнка;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в семье благоприятных условий 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воспитания и развития личности мальчиков 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девочек;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к активному участию в жизни ребёнка, осведомлённости о его знаниях, умениях и опыте, приобретённых в дошкольном учреждении.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187624" y="908720"/>
            <a:ext cx="7056784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педагогов: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профессиональной компетентности в данном вопросе;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благоприятной атмосферы и условий для всестороннего развития, воспитания и образования мальчиков и девочек в группе;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Изучение склонностей, интересов воспитанников;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Консультирование родителей по вопросам особенностей воспитания мальчиков и девочек. 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836712"/>
            <a:ext cx="640871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dirty="0" smtClean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семьи </a:t>
            </a:r>
          </a:p>
          <a:p>
            <a:pPr algn="ctr"/>
            <a:r>
              <a:rPr lang="ru-RU" sz="3200" b="1" dirty="0" smtClean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err="1" smtClean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гендерном</a:t>
            </a:r>
            <a:r>
              <a:rPr lang="ru-RU" sz="3200" b="1" dirty="0" smtClean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воспитании детей</a:t>
            </a:r>
          </a:p>
          <a:p>
            <a:pPr algn="ctr">
              <a:lnSpc>
                <a:spcPct val="150000"/>
              </a:lnSpc>
            </a:pPr>
            <a:endParaRPr lang="ru-RU" sz="3200" b="1" dirty="0" smtClean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3200" b="1" dirty="0" smtClean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636912"/>
            <a:ext cx="66967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 отношения играют важную роль </a:t>
            </a: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становлении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идентичности ребенка.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важно, чтобы именно мама и папа служили примером в воспитании мужских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женских начал.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8076" r="5517"/>
          <a:stretch>
            <a:fillRect/>
          </a:stretch>
        </p:blipFill>
        <p:spPr bwMode="auto">
          <a:xfrm>
            <a:off x="5724128" y="908720"/>
            <a:ext cx="20162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836712"/>
            <a:ext cx="4176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Мать: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Формирует гуманистические черты характера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(сострадание, забота о близких).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Действует лаской, добротой.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Воспитывает глубокую привязанность, терпимость.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Раскрывает красоту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окружающего мира.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Дает готовые ответы на вопросы.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образцом для поведения дочери.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л\Pictures\Утренники\23 февр.2014 средняя Орлов\P2217803.JPG"/>
          <p:cNvPicPr/>
          <p:nvPr/>
        </p:nvPicPr>
        <p:blipFill>
          <a:blip r:embed="rId3" cstate="print"/>
          <a:srcRect r="3289"/>
          <a:stretch>
            <a:fillRect/>
          </a:stretch>
        </p:blipFill>
        <p:spPr bwMode="auto">
          <a:xfrm rot="16200000">
            <a:off x="5868144" y="1412776"/>
            <a:ext cx="23762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27584" y="692696"/>
            <a:ext cx="471601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Отец: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Формирует целеустремленность, настойчивость, смелость.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генератором идей, доводит дело до конца, развивает коллективизм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рыцарство у ребенка.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Отец – ролевая модель для ребенка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дальнейшую жизнь.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Способствует формированию самооценки, статусной позиции.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 анализировать, обобщать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делать правильные выводы.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1103</TotalTime>
  <Words>622</Words>
  <Application>Microsoft Office PowerPoint</Application>
  <PresentationFormat>Экран (4:3)</PresentationFormat>
  <Paragraphs>126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л</cp:lastModifiedBy>
  <cp:revision>117</cp:revision>
  <dcterms:created xsi:type="dcterms:W3CDTF">2016-02-07T10:44:07Z</dcterms:created>
  <dcterms:modified xsi:type="dcterms:W3CDTF">2017-02-16T20:13:30Z</dcterms:modified>
</cp:coreProperties>
</file>