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D8004F-F90F-46CB-B24C-83E678FC9F58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8181E6-E79B-4435-8BAF-5FD55EC3CCA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Внутренние</a:t>
            </a:r>
            <a:br>
              <a:rPr lang="ru-RU" dirty="0" smtClean="0"/>
            </a:br>
            <a:r>
              <a:rPr lang="ru-RU" dirty="0" smtClean="0"/>
              <a:t> строение рыб.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5143512"/>
            <a:ext cx="4601914" cy="119494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 : </a:t>
            </a:r>
            <a:r>
              <a:rPr lang="ru-RU" dirty="0" err="1" smtClean="0"/>
              <a:t>Грициенко</a:t>
            </a:r>
            <a:r>
              <a:rPr lang="ru-RU" dirty="0" smtClean="0"/>
              <a:t> Тимофей</a:t>
            </a:r>
          </a:p>
          <a:p>
            <a:r>
              <a:rPr lang="ru-RU" dirty="0" smtClean="0"/>
              <a:t>8Б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Меню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0816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hlinkClick r:id="rId2" action="ppaction://hlinksldjump"/>
              </a:rPr>
              <a:t>1.Опорно-двигательная </a:t>
            </a:r>
            <a:r>
              <a:rPr lang="ru-RU" dirty="0" smtClean="0">
                <a:hlinkClick r:id="rId2" action="ppaction://hlinksldjump"/>
              </a:rPr>
              <a:t/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система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2.Пищеварительная </a:t>
            </a:r>
            <a:r>
              <a:rPr lang="ru-RU" dirty="0" smtClean="0">
                <a:hlinkClick r:id="rId3" action="ppaction://hlinksldjump"/>
              </a:rPr>
              <a:t>система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4" action="ppaction://hlinksldjump"/>
              </a:rPr>
              <a:t>3.Дыхательная и кровеносная система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4.Нервная система</a:t>
            </a:r>
            <a:r>
              <a:rPr lang="ru-RU" dirty="0" smtClean="0">
                <a:hlinkClick r:id="rId6" action="ppaction://hlinksldjump"/>
              </a:rPr>
              <a:t>.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5.Выделительная система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Опорно-двигательная </a:t>
            </a:r>
            <a:br>
              <a:rPr lang="ru-RU" dirty="0" smtClean="0"/>
            </a:br>
            <a:r>
              <a:rPr lang="ru-RU" dirty="0" smtClean="0"/>
              <a:t>система.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54292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4929198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Скелет костной рыбы: А — общий вид: 1 — челюсти; 2 — череп; 3 — жаберная крышка; 4 — плечевой пояс; 5 — скелет грудного плавника; 6 — скелет брюшного плавника; 7 — ребра; 8 — плавниковые лучи; 9 — позвонки; Б — туловищный позвонок; В — хвостовой позвонок: 1 — остистый отросток; 2 — верхняя дуга; 3 — боковой отросток; 4 — нижняя дуга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358082" y="571480"/>
            <a:ext cx="866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Меню.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Пищеварительная система.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550406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2" y="4643446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Внутреннее строение костной рыбы (самка окуня): 1 — рот; 2 — жабры; 3 — сердце; 4 — печень; — желчный пузырь; 6 — желудок; 7 — плавательный пузырь; 8 — кишечник; 9 — головной мозг; 10 — позвоночник; 11 — спинной мозг; 12 — мышцы; 13 — почка; 14 — селезенка; 15 — яичник; 16 — анальное отверстие; 17 — половое отверстие; 18 — мочевое отверстие; 19 — мочевой пузырь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768" y="42860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Меню.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Дыхательная система и кровеносная система.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643050"/>
            <a:ext cx="595823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00100" y="4272677"/>
            <a:ext cx="7358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Кровеносная и дыхательная системы костной рыбы: А — схема кровеносной системы: 1 — сердце; 2 — брюшная аорта; 3 — приносящие жаберные артерии: 4 — выносящие жаберные артерии; 5 — сонная артерия (несет кровь к голове); 6 — спинная аорта; 7 — кардинальные вены (несут кровь к сердцу); 8 — брюшная вена; 9 — капиллярная сеть внутренних органов: Б — жаберная дуга: 1 — жаберные тычинки; 2 — жаберные лепестки; 3 — жаберная пластина; В — схема дыхания: 1 — направление потока воды; 2 — жабры; 3 — жаберные крышки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00958" y="35716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меню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584826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3571876"/>
            <a:ext cx="6572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Нервная система костной рыбы: А — общая схема: 1 — черепно-мозговые нервы; 2 — головной мозг; 3 — спинной мозг; 4 — спинномозговые нервы; Б — схема головного мозга: 1 — передний мозг; 2 — промежуточный мозг; 3 — средний мозг; 4 — мозжечок; 5 — продолговатый мозг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5214950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Центральная нервная система (ЦНС) состоит из головного и спинного мозга . Головной мозг имеет пять отделов: передний, промежуточный, средний мозг, мозжечок и продолговатый мозг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643702" y="50004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меню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Выделительная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Органы выделения</a:t>
            </a:r>
            <a:r>
              <a:rPr lang="ru-RU" dirty="0" smtClean="0"/>
              <a:t> представлены почками, расположенными вдоль позвоночника, мочеточниками и мочевым пузырем (см. рис. </a:t>
            </a:r>
            <a:r>
              <a:rPr lang="ru-RU" dirty="0" smtClean="0">
                <a:hlinkClick r:id="rId2" action="ppaction://hlinksldjump"/>
              </a:rPr>
              <a:t>Пищеварительная система</a:t>
            </a:r>
            <a:r>
              <a:rPr lang="ru-RU" dirty="0" smtClean="0"/>
              <a:t>). </a:t>
            </a:r>
            <a:r>
              <a:rPr lang="ru-RU" dirty="0" smtClean="0"/>
              <a:t>Через эти органы из тела рыбы удаляются излишние соли, вода и вредные для организма продукты жизнедеятельности. </a:t>
            </a:r>
          </a:p>
          <a:p>
            <a:r>
              <a:rPr lang="ru-RU" dirty="0" smtClean="0"/>
              <a:t>Моча поступает по мочеточникам в мочевой пузырь, а из него выбрасывается наружу.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43702" y="428604"/>
            <a:ext cx="1428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меню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7772400" cy="1362456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458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Внутренние  строение рыб.</vt:lpstr>
      <vt:lpstr>Меню </vt:lpstr>
      <vt:lpstr>Опорно-двигательная  система.</vt:lpstr>
      <vt:lpstr>Пищеварительная система.</vt:lpstr>
      <vt:lpstr>Дыхательная система и кровеносная система.</vt:lpstr>
      <vt:lpstr>Нервная система</vt:lpstr>
      <vt:lpstr>Выделительная система</vt:lpstr>
      <vt:lpstr>Спасибо за внимание.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Внутренние Строение Рыб…</dc:title>
  <dc:creator>HP</dc:creator>
  <cp:lastModifiedBy>HP</cp:lastModifiedBy>
  <cp:revision>4</cp:revision>
  <dcterms:created xsi:type="dcterms:W3CDTF">2017-02-16T12:44:45Z</dcterms:created>
  <dcterms:modified xsi:type="dcterms:W3CDTF">2017-02-16T13:20:48Z</dcterms:modified>
</cp:coreProperties>
</file>