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3" r:id="rId3"/>
    <p:sldId id="257" r:id="rId4"/>
    <p:sldId id="280" r:id="rId5"/>
    <p:sldId id="274" r:id="rId6"/>
    <p:sldId id="275" r:id="rId7"/>
    <p:sldId id="276" r:id="rId8"/>
    <p:sldId id="277" r:id="rId9"/>
    <p:sldId id="278" r:id="rId10"/>
    <p:sldId id="279" r:id="rId11"/>
    <p:sldId id="258" r:id="rId12"/>
    <p:sldId id="268" r:id="rId13"/>
    <p:sldId id="269" r:id="rId14"/>
    <p:sldId id="259" r:id="rId15"/>
    <p:sldId id="261" r:id="rId16"/>
    <p:sldId id="262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B798"/>
    <a:srgbClr val="FF3300"/>
    <a:srgbClr val="AB3D93"/>
    <a:srgbClr val="525230"/>
    <a:srgbClr val="E3D5B3"/>
    <a:srgbClr val="CAAF9A"/>
    <a:srgbClr val="DEC6B8"/>
    <a:srgbClr val="E8C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22" autoAdjust="0"/>
  </p:normalViewPr>
  <p:slideViewPr>
    <p:cSldViewPr>
      <p:cViewPr>
        <p:scale>
          <a:sx n="53" d="100"/>
          <a:sy n="53" d="100"/>
        </p:scale>
        <p:origin x="-174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1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5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BDBCBD-B59D-4DF0-9BCD-C7B8F5DBC0A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1FD7506-C903-4448-ACC5-1CDF45F053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 advClick="0" advTm="15000"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B798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6406" y="3929066"/>
            <a:ext cx="5754066" cy="264318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МБОУ СОШ №1.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гШагонар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Авторы проекта-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ученицы </a:t>
            </a:r>
            <a:r>
              <a:rPr lang="ru-RU" sz="2000" b="1" i="1" dirty="0" smtClean="0">
                <a:solidFill>
                  <a:srgbClr val="002060"/>
                </a:solidFill>
              </a:rPr>
              <a:t>6 «Г» класса: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Дугур</a:t>
            </a:r>
            <a:r>
              <a:rPr lang="ru-RU" sz="2000" b="1" i="1" dirty="0" smtClean="0">
                <a:solidFill>
                  <a:srgbClr val="002060"/>
                </a:solidFill>
              </a:rPr>
              <a:t>-Серен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Айсана</a:t>
            </a:r>
            <a:r>
              <a:rPr lang="ru-RU" sz="2000" b="1" i="1" dirty="0" smtClean="0">
                <a:solidFill>
                  <a:srgbClr val="002060"/>
                </a:solidFill>
              </a:rPr>
              <a:t>,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Дугур</a:t>
            </a:r>
            <a:r>
              <a:rPr lang="ru-RU" sz="2000" b="1" i="1" dirty="0" smtClean="0">
                <a:solidFill>
                  <a:srgbClr val="002060"/>
                </a:solidFill>
              </a:rPr>
              <a:t>-Серен </a:t>
            </a:r>
            <a:r>
              <a:rPr lang="ru-RU" sz="2000" b="1" i="1" dirty="0" smtClean="0">
                <a:solidFill>
                  <a:srgbClr val="002060"/>
                </a:solidFill>
              </a:rPr>
              <a:t>Ай-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Хээ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Руководитель –социальный педагог МБОУ СОШ №1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г.Шагонар</a:t>
            </a: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Бурукей Н.Б.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9881" y="1844824"/>
            <a:ext cx="6786642" cy="1643074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3300"/>
                </a:solidFill>
                <a:latin typeface="Monotype Corsiva" pitchFamily="66" charset="0"/>
              </a:rPr>
              <a:t>«Личность в истории</a:t>
            </a:r>
            <a:br>
              <a:rPr lang="ru-RU" sz="6000" b="1" dirty="0" smtClean="0">
                <a:solidFill>
                  <a:srgbClr val="FF330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3300"/>
                </a:solidFill>
                <a:latin typeface="Monotype Corsiva" pitchFamily="66" charset="0"/>
              </a:rPr>
              <a:t> школы»</a:t>
            </a:r>
            <a:endParaRPr lang="ru-RU" sz="6000" b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http://mamipapi.ru/sites/default/files/image/interactive/school22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601" y="260648"/>
            <a:ext cx="2280482" cy="197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281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ПК\Pictures\2016-10-18\00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488" cy="3643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К\Pictures\2016-10-18\01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278" y="4005064"/>
            <a:ext cx="2109986" cy="287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ПК\Pictures\2016-10-18\01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620688"/>
            <a:ext cx="2437442" cy="3022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ПК\Pictures\2016-10-18\01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30664" y="4286244"/>
            <a:ext cx="2636912" cy="2074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К\Pictures\2016-10-18\013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696" y="620688"/>
            <a:ext cx="2675760" cy="287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18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20" y="3214686"/>
            <a:ext cx="88582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Отзывы наших родителей: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Саяна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Дадар-ооловна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одаренный педагог, умело совмещающая знания своего предмета с чутким и внимательным отношением к детям.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Она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деликатный человек, имеет индивидуальный подход к каждому ребенку в классе.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Являясь членами родительского комитета класса, мы очень часто обращаемся за помощью к нашему классному руководителю.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Саяна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Дадар-ооловна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всегда дает исчерпывающие ответы на вопросы родителей и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312" cy="3071834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Саяна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Дадар-ооловна</a:t>
            </a:r>
            <a:r>
              <a:rPr lang="ru-RU" sz="2400" b="0" dirty="0" smtClean="0">
                <a:solidFill>
                  <a:srgbClr val="C00000"/>
                </a:solidFill>
              </a:rPr>
              <a:t> сделала </a:t>
            </a:r>
            <a:r>
              <a:rPr lang="ru-RU" sz="2400" b="0" dirty="0">
                <a:solidFill>
                  <a:srgbClr val="C00000"/>
                </a:solidFill>
              </a:rPr>
              <a:t>нашу школьную жизнь интересной и незабываемой!</a:t>
            </a:r>
            <a:br>
              <a:rPr lang="ru-RU" sz="2400" b="0" dirty="0">
                <a:solidFill>
                  <a:srgbClr val="C00000"/>
                </a:solidFill>
              </a:rPr>
            </a:br>
            <a:r>
              <a:rPr lang="ru-RU" sz="2400" b="0" dirty="0">
                <a:solidFill>
                  <a:srgbClr val="C00000"/>
                </a:solidFill>
              </a:rPr>
              <a:t>С </a:t>
            </a:r>
            <a:r>
              <a:rPr lang="ru-RU" sz="2400" b="0" dirty="0" smtClean="0">
                <a:solidFill>
                  <a:srgbClr val="C00000"/>
                </a:solidFill>
              </a:rPr>
              <a:t>пятого </a:t>
            </a:r>
            <a:r>
              <a:rPr lang="ru-RU" sz="2400" b="0" dirty="0">
                <a:solidFill>
                  <a:srgbClr val="C00000"/>
                </a:solidFill>
              </a:rPr>
              <a:t>класса мы участвуем во множестве проектов, готовим праздники, путешествуем по </a:t>
            </a:r>
            <a:r>
              <a:rPr lang="ru-RU" sz="2400" b="0" dirty="0" smtClean="0">
                <a:solidFill>
                  <a:srgbClr val="C00000"/>
                </a:solidFill>
              </a:rPr>
              <a:t>городу. </a:t>
            </a:r>
            <a:r>
              <a:rPr lang="ru-RU" sz="2400" b="0" dirty="0">
                <a:solidFill>
                  <a:srgbClr val="C00000"/>
                </a:solidFill>
              </a:rPr>
              <a:t>Во всех мероприятиях участвуют вместе с нами и наши родители. Мы очень дружные и </a:t>
            </a:r>
            <a:r>
              <a:rPr lang="ru-RU" sz="2400" dirty="0" smtClean="0">
                <a:solidFill>
                  <a:srgbClr val="C00000"/>
                </a:solidFill>
              </a:rPr>
              <a:t>родители</a:t>
            </a:r>
            <a:r>
              <a:rPr lang="ru-RU" sz="2400" b="0" dirty="0" smtClean="0">
                <a:solidFill>
                  <a:srgbClr val="C00000"/>
                </a:solidFill>
              </a:rPr>
              <a:t> говорят</a:t>
            </a:r>
            <a:r>
              <a:rPr lang="ru-RU" sz="2400" b="0" dirty="0">
                <a:solidFill>
                  <a:srgbClr val="C00000"/>
                </a:solidFill>
              </a:rPr>
              <a:t>, что это заслуга нашей учительницы </a:t>
            </a:r>
            <a:r>
              <a:rPr lang="ru-RU" sz="2400" b="0" dirty="0" smtClean="0">
                <a:solidFill>
                  <a:srgbClr val="C00000"/>
                </a:solidFill>
              </a:rPr>
              <a:t>!</a:t>
            </a:r>
            <a:br>
              <a:rPr lang="ru-RU" sz="2400" b="0" dirty="0" smtClean="0">
                <a:solidFill>
                  <a:srgbClr val="C00000"/>
                </a:solidFill>
              </a:rPr>
            </a:br>
            <a:endParaRPr lang="ru-RU" sz="2400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42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20" y="0"/>
            <a:ext cx="88582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период работы в нашей  школе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Саяна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Дадар-ооловна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 раза выпустила учеников как классный руководитель.  А мы – четвертый выпуск.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ПК\Desktop\2014-2015г\мои фото\салют победы 2014\DSC_016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28" y="2901799"/>
            <a:ext cx="2627784" cy="2125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К\Desktop\2014-2015г\мои фото\салют победы 2014\DSC_019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258" y="2901798"/>
            <a:ext cx="2675190" cy="2527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89" name="Picture 1" descr="C:\Users\Мой\Desktop\Бурукей Н.Б\Бюрбю С.Д\фото Бюрбю С.Д\image-0-02-05-962cb754c87e7c90ccb581e01fb9e38a28ec286a26c3e93f2364b49a75802699-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979430"/>
            <a:ext cx="2429144" cy="258203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2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IMG_23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731" y="2996952"/>
            <a:ext cx="4586852" cy="33569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71472" y="357166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Саяна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Дадар-ооловна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на уроке -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проводник,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потому, что ведет к  открытию нового,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помощник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потому, что всегда поддержит в трудную минуту,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сотрудник,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потому, что всегда работает в сотрудничестве с нами. Иногда делает шаг назад, чтобы мы были чуточку впереди.  Она доверяет нам, ученикам,  и  мы  уверенно действуем, добывая знания.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42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928934"/>
            <a:ext cx="3786214" cy="150022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   Нам </a:t>
            </a:r>
            <a:r>
              <a:rPr lang="ru-RU" sz="2400" dirty="0">
                <a:solidFill>
                  <a:srgbClr val="C00000"/>
                </a:solidFill>
              </a:rPr>
              <a:t>действительно </a:t>
            </a:r>
            <a:r>
              <a:rPr lang="ru-RU" sz="2400" dirty="0" smtClean="0">
                <a:solidFill>
                  <a:srgbClr val="C00000"/>
                </a:solidFill>
              </a:rPr>
              <a:t>очень </a:t>
            </a:r>
            <a:r>
              <a:rPr lang="ru-RU" sz="2400" dirty="0">
                <a:solidFill>
                  <a:srgbClr val="C00000"/>
                </a:solidFill>
              </a:rPr>
              <a:t>повезло!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Она  спокойная, внимательная и умная. Учит нас и учится сама. У неё </a:t>
            </a:r>
            <a:r>
              <a:rPr lang="ru-RU" sz="2400" dirty="0" smtClean="0">
                <a:solidFill>
                  <a:srgbClr val="C00000"/>
                </a:solidFill>
              </a:rPr>
              <a:t> высшее образование,  </a:t>
            </a:r>
            <a:r>
              <a:rPr lang="ru-RU" sz="2400" dirty="0">
                <a:solidFill>
                  <a:srgbClr val="C00000"/>
                </a:solidFill>
              </a:rPr>
              <a:t>была во многих странах и очень много знает. </a:t>
            </a:r>
          </a:p>
        </p:txBody>
      </p:sp>
      <p:pic>
        <p:nvPicPr>
          <p:cNvPr id="9" name="Рисунок 8" descr="C:\Users\ПК\Desktop\фотоотчет сентябрь-2016\1 сентября 2016\IMG_230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844824"/>
            <a:ext cx="4029028" cy="3513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266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AAF9A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164307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Не знаем, </a:t>
            </a:r>
            <a:r>
              <a:rPr lang="ru-RU" sz="2800" dirty="0">
                <a:solidFill>
                  <a:srgbClr val="C00000"/>
                </a:solidFill>
              </a:rPr>
              <a:t>как </a:t>
            </a:r>
            <a:r>
              <a:rPr lang="ru-RU" sz="2800" dirty="0" smtClean="0">
                <a:solidFill>
                  <a:srgbClr val="C00000"/>
                </a:solidFill>
              </a:rPr>
              <a:t> она </a:t>
            </a:r>
            <a:r>
              <a:rPr lang="ru-RU" sz="2800" dirty="0">
                <a:solidFill>
                  <a:srgbClr val="C00000"/>
                </a:solidFill>
              </a:rPr>
              <a:t>всё успевает, ведь у неё семья и она мама! </a:t>
            </a:r>
            <a:r>
              <a:rPr lang="ru-RU" sz="2800" dirty="0" smtClean="0">
                <a:solidFill>
                  <a:srgbClr val="C00000"/>
                </a:solidFill>
              </a:rPr>
              <a:t>Их </a:t>
            </a:r>
            <a:r>
              <a:rPr lang="ru-RU" sz="2800" dirty="0">
                <a:solidFill>
                  <a:srgbClr val="C00000"/>
                </a:solidFill>
              </a:rPr>
              <a:t>дружная семья образец и пример для нас.</a:t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Picture 1" descr="E:\Бурукей Н.Б\Бюрбю С.Д\фото Бюрбю С.Д\image-0-02-05-fcab3663c2e0ea66f290aed847dd2ca3142bcbea964bcde13796230b8ecda3a3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127786"/>
            <a:ext cx="3870762" cy="451592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01080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Мы очень гордимся, уважаем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любим свою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учительницу!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Стараемся не 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огорчать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 её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, но бывало всякое…  Она учит нас не только читать,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писать ,  но 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и дружить, поддерживать и помогать друг другу – быть хорошими людьми.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E:\Бурукей Н.Б\Бюрбю С.Д\фото Бюрбю С.Д\image-0-02-05-40f02f853b9b29fe38d537bc5bbbdcc910d95dd8849c30e8e569e324d2a88244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428868"/>
            <a:ext cx="5000660" cy="42255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27784" y="908720"/>
            <a:ext cx="43577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Мы только в начале пути.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И сколько дорог нам пройти —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Мы сами пока что не знаем,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Но Вам мы во всем доверяем!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Не только читать и писать,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Вы нас научили мечтать.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Не просто уроки учить —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Стараться хорошими быть,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Узнать, где добро и где зло...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Как все-таки нам повезло,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Что лучший учитель — у нас,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И лучший на свете — наш класс!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-------------------------------------------------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3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1433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Этапы работы над проектом (исследованием)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1. Определение темы проекта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2. Сбор и изучение информации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3. Анализ имеющейся информации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4. Опрос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5. Презентация проекта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2500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AAF9A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0"/>
            <a:ext cx="3857684" cy="2786058"/>
          </a:xfrm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solidFill>
                  <a:srgbClr val="002060"/>
                </a:solidFill>
              </a:rPr>
              <a:t>Все хо</a:t>
            </a:r>
            <a:r>
              <a:rPr lang="ru-RU" sz="3100" dirty="0" smtClean="0">
                <a:solidFill>
                  <a:srgbClr val="002060"/>
                </a:solidFill>
              </a:rPr>
              <a:t>тим </a:t>
            </a:r>
            <a:r>
              <a:rPr lang="ru-RU" sz="3100" b="0" dirty="0" smtClean="0">
                <a:solidFill>
                  <a:srgbClr val="002060"/>
                </a:solidFill>
              </a:rPr>
              <a:t>рассказать Вам </a:t>
            </a:r>
            <a:r>
              <a:rPr lang="ru-RU" sz="3100" b="0" dirty="0">
                <a:solidFill>
                  <a:srgbClr val="002060"/>
                </a:solidFill>
              </a:rPr>
              <a:t>о </a:t>
            </a:r>
            <a:r>
              <a:rPr lang="ru-RU" sz="3100" b="0" dirty="0" smtClean="0">
                <a:solidFill>
                  <a:srgbClr val="002060"/>
                </a:solidFill>
              </a:rPr>
              <a:t>нашей учительнице, </a:t>
            </a:r>
            <a:r>
              <a:rPr lang="ru-RU" sz="3100" b="0" dirty="0" err="1" smtClean="0">
                <a:solidFill>
                  <a:srgbClr val="002060"/>
                </a:solidFill>
              </a:rPr>
              <a:t>Бюрбю</a:t>
            </a:r>
            <a:r>
              <a:rPr lang="ru-RU" sz="3100" b="0" dirty="0" smtClean="0">
                <a:solidFill>
                  <a:srgbClr val="002060"/>
                </a:solidFill>
              </a:rPr>
              <a:t> </a:t>
            </a:r>
            <a:r>
              <a:rPr lang="ru-RU" sz="3100" b="0" dirty="0" err="1" smtClean="0">
                <a:solidFill>
                  <a:srgbClr val="002060"/>
                </a:solidFill>
              </a:rPr>
              <a:t>Саяне</a:t>
            </a:r>
            <a:r>
              <a:rPr lang="ru-RU" sz="3100" b="0" dirty="0" smtClean="0">
                <a:solidFill>
                  <a:srgbClr val="002060"/>
                </a:solidFill>
              </a:rPr>
              <a:t> </a:t>
            </a:r>
            <a:r>
              <a:rPr lang="ru-RU" sz="3100" b="0" dirty="0" err="1" smtClean="0">
                <a:solidFill>
                  <a:srgbClr val="002060"/>
                </a:solidFill>
              </a:rPr>
              <a:t>Дадар-ооловне</a:t>
            </a:r>
            <a:r>
              <a:rPr lang="ru-RU" b="0" dirty="0" smtClean="0">
                <a:solidFill>
                  <a:srgbClr val="002060"/>
                </a:solidFill>
              </a:rPr>
              <a:t>.</a:t>
            </a:r>
            <a:r>
              <a:rPr lang="ru-RU" b="0" dirty="0">
                <a:solidFill>
                  <a:srgbClr val="002060"/>
                </a:solidFill>
              </a:rPr>
              <a:t/>
            </a:r>
            <a:br>
              <a:rPr lang="ru-RU" b="0" dirty="0">
                <a:solidFill>
                  <a:srgbClr val="002060"/>
                </a:solidFill>
              </a:rPr>
            </a:br>
            <a:endParaRPr lang="ru-RU" b="0" dirty="0">
              <a:solidFill>
                <a:srgbClr val="002060"/>
              </a:solidFill>
            </a:endParaRPr>
          </a:p>
        </p:txBody>
      </p:sp>
      <p:pic>
        <p:nvPicPr>
          <p:cNvPr id="1026" name="Picture 2" descr="E:\Бурукей Н.Б\Бюрбю С.Д\фото Бюрбю С.Д\DSC045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885152"/>
            <a:ext cx="2843808" cy="2658804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58" y="4572008"/>
            <a:ext cx="8286776" cy="302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aseline="-25000" dirty="0" smtClean="0">
                <a:solidFill>
                  <a:schemeClr val="accent6">
                    <a:lumMod val="75000"/>
                  </a:schemeClr>
                </a:solidFill>
              </a:rPr>
              <a:t>Образование: Высшее, Иркутский педагогический институт иностранных языков им. Хо </a:t>
            </a:r>
            <a:r>
              <a:rPr lang="ru-RU" sz="4400" baseline="-25000" dirty="0" err="1" smtClean="0">
                <a:solidFill>
                  <a:schemeClr val="accent6">
                    <a:lumMod val="75000"/>
                  </a:schemeClr>
                </a:solidFill>
              </a:rPr>
              <a:t>Ши</a:t>
            </a:r>
            <a:r>
              <a:rPr lang="ru-RU" sz="4400" baseline="-25000" dirty="0" smtClean="0">
                <a:solidFill>
                  <a:schemeClr val="accent6">
                    <a:lumMod val="75000"/>
                  </a:schemeClr>
                </a:solidFill>
              </a:rPr>
              <a:t> Мина, 1992г. по специальности учитель английского и немецкого языков.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baseline="-25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42910" y="2428868"/>
            <a:ext cx="8286776" cy="122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baseline="-25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143372" y="2714620"/>
            <a:ext cx="4357750" cy="278605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14810" y="2214554"/>
            <a:ext cx="3857684" cy="278605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071934" y="2357430"/>
            <a:ext cx="4786346" cy="278605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1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Педагогический девиз: Английский язык – это мое хобби и моя профессия. Люблю читать и путешествовать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2500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42910" y="714356"/>
            <a:ext cx="800105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Цель: Собрать материалы о знаменитом учителе нашей школы С.Д.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Бюрбю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Задачи: Найти материал о С.Д.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Бюрбю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Изучение материалов об учителе. Опросить людей, знавших этого человека. Собрать документальный материал (фотодокументы, газетный материал, архивные данные)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Объект исследования: жизнь знаменитого учителя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Предмет исследования: человек, именем которого гордится наша школа.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Прогнозируемый результат: передать материал в библиотечный фонд нашей школы.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15000"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071546"/>
            <a:ext cx="835824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 1992 года по настоящее время учитель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английского языка в МБОУ СОШ с углубленным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изучением отдельных предметов №1 г. </a:t>
            </a:r>
            <a:r>
              <a:rPr kumimoji="0" lang="ru-RU" sz="3600" b="0" i="0" u="none" strike="noStrike" cap="none" normalizeH="0" baseline="-3000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Шагонар</a:t>
            </a:r>
            <a:r>
              <a:rPr kumimoji="0" lang="ru-RU" sz="36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r>
              <a:rPr lang="ru-RU" sz="3600" baseline="-25000" dirty="0" smtClean="0">
                <a:solidFill>
                  <a:schemeClr val="accent6">
                    <a:lumMod val="50000"/>
                  </a:schemeClr>
                </a:solidFill>
              </a:rPr>
              <a:t>      2016 г. Старший эксперт региональной предметной комиссии по английскому языку Государственной итоговой аттестации</a:t>
            </a:r>
          </a:p>
          <a:p>
            <a:r>
              <a:rPr lang="ru-RU" sz="3600" baseline="-25000" dirty="0" smtClean="0">
                <a:solidFill>
                  <a:schemeClr val="accent6">
                    <a:lumMod val="50000"/>
                  </a:schemeClr>
                </a:solidFill>
              </a:rPr>
              <a:t>      2013 г. Член экспертной группы ЕГЭ по английскому языку.</a:t>
            </a:r>
          </a:p>
          <a:p>
            <a:r>
              <a:rPr lang="ru-RU" sz="3600" baseline="-25000" dirty="0" smtClean="0">
                <a:solidFill>
                  <a:schemeClr val="accent6">
                    <a:lumMod val="50000"/>
                  </a:schemeClr>
                </a:solidFill>
              </a:rPr>
              <a:t>      С 2010 года Председатель районной экспертной комиссии по английскому языку.</a:t>
            </a:r>
          </a:p>
          <a:p>
            <a:r>
              <a:rPr lang="ru-RU" sz="3600" baseline="-25000" dirty="0" smtClean="0">
                <a:solidFill>
                  <a:schemeClr val="accent6">
                    <a:lumMod val="50000"/>
                  </a:schemeClr>
                </a:solidFill>
              </a:rPr>
              <a:t>      С 2010 года Руководитель районного методического объединения учителей иностранных языков.</a:t>
            </a:r>
          </a:p>
          <a:p>
            <a:r>
              <a:rPr lang="ru-RU" sz="3600" baseline="-25000" dirty="0" smtClean="0">
                <a:solidFill>
                  <a:schemeClr val="accent6">
                    <a:lumMod val="50000"/>
                  </a:schemeClr>
                </a:solidFill>
              </a:rPr>
              <a:t>      С 2004 года Руководитель школьного методического объединения учителей иностранных языков.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7158" y="357166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работы – 24 года стаж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15000">
    <p:dissolv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34" y="1071547"/>
            <a:ext cx="835824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48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25-27 марта 2014 г. г. Екатеринбург Международная Конференция Лидеров Образования «Современные Инновационные Технологии»</a:t>
            </a:r>
          </a:p>
          <a:p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       21-23 апреля 2009 г. г. Новосибирск </a:t>
            </a:r>
            <a:r>
              <a:rPr lang="en-US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XII</a:t>
            </a:r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 Международная научно-практическая конференция Инновационные ресурсы развития современного урока «Использования </a:t>
            </a:r>
            <a:r>
              <a:rPr lang="ru-RU" sz="48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здоровьесберегающей</a:t>
            </a:r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 технологии на уроках английского языка».</a:t>
            </a:r>
          </a:p>
          <a:p>
            <a:endParaRPr lang="ru-RU" sz="4800" baseline="-25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58" y="357166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Публикации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15000"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57166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 конкурсах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0034" y="1285860"/>
            <a:ext cx="835824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48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2009г. Победитель конкурса лучших учителей РФ, обладатель гранта президента Российской Федерации.</a:t>
            </a:r>
          </a:p>
          <a:p>
            <a:pPr>
              <a:buFont typeface="Arial" pitchFamily="34" charset="0"/>
              <a:buChar char="•"/>
            </a:pPr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       Победитель школьного и призер муниципального этапов Всероссийского этапов Всероссийского конкурса «Учитель года-2007», «Учитель года – 2009»</a:t>
            </a:r>
          </a:p>
          <a:p>
            <a:endParaRPr lang="ru-RU" sz="4800" baseline="-25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800" baseline="-250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15000">
    <p:dissolv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58" y="357166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Награды и поощрения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0034" y="1285860"/>
            <a:ext cx="8358246" cy="58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kumimoji="0" lang="ru-RU" sz="3200" b="0" i="0" u="none" strike="noStrike" cap="none" normalizeH="0" baseline="-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2015г. Почетная грамота Верховного хурала (Парламента) РТ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2014г. Грамота МО и Н Республики Тыва за успешную подготовку призера регионального этапа Всероссийской олимпиады школьников в 2013-2014 учебном году.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 2013г. Присвоено звание «Почетный работник Общего Образования Российской Федерации»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2013г. Благодарственное письмо </a:t>
            </a:r>
            <a:r>
              <a:rPr lang="ru-RU" sz="32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МОиН</a:t>
            </a: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Республики Тыва за активное участие в </a:t>
            </a:r>
            <a:r>
              <a:rPr lang="en-US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VI</a:t>
            </a: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Республиканской олимпиады развивающего образования среди учащихся начальных классов.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 Грамоты Управления образования </a:t>
            </a:r>
            <a:r>
              <a:rPr lang="ru-RU" sz="32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Улуг-Хемского</a:t>
            </a: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кожууна</a:t>
            </a: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2012г. Лучший руководитель КМО образовательных учреждений, 2012г. за высокие результаты в подготовке учащихся к ГИА, 2011г. за высокие результаты в подготовке учащихся к ГИА, 2011г. за высокие результаты в подготовке учащихся к ЕГЭ.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  Почетная грамота МО Республики Тыва 2002</a:t>
            </a:r>
          </a:p>
          <a:p>
            <a:r>
              <a:rPr lang="ru-RU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15000"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929322" cy="25717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     Очень хотим </a:t>
            </a:r>
            <a:r>
              <a:rPr lang="ru-RU" sz="2400" dirty="0">
                <a:solidFill>
                  <a:srgbClr val="002060"/>
                </a:solidFill>
              </a:rPr>
              <a:t>как </a:t>
            </a:r>
            <a:r>
              <a:rPr lang="ru-RU" sz="2400" dirty="0" err="1" smtClean="0">
                <a:solidFill>
                  <a:srgbClr val="002060"/>
                </a:solidFill>
              </a:rPr>
              <a:t>Саяна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Дадар-ооловна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>
                <a:solidFill>
                  <a:srgbClr val="002060"/>
                </a:solidFill>
              </a:rPr>
              <a:t>добиваться успеха во всем. Быть </a:t>
            </a:r>
            <a:r>
              <a:rPr lang="ru-RU" sz="2400" dirty="0" smtClean="0">
                <a:solidFill>
                  <a:srgbClr val="002060"/>
                </a:solidFill>
              </a:rPr>
              <a:t>лидерами </a:t>
            </a:r>
            <a:r>
              <a:rPr lang="ru-RU" sz="2400" dirty="0">
                <a:solidFill>
                  <a:srgbClr val="002060"/>
                </a:solidFill>
              </a:rPr>
              <a:t>и </a:t>
            </a:r>
            <a:r>
              <a:rPr lang="ru-RU" sz="2400" dirty="0" smtClean="0">
                <a:solidFill>
                  <a:srgbClr val="002060"/>
                </a:solidFill>
              </a:rPr>
              <a:t>отличниками.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Её труды много раз отмечались и школьными наградами и городскими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всероссийскими. 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C:\Users\ПК\Pictures\2016-10-18\0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1744"/>
            <a:ext cx="3000364" cy="4286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ПК\Pictures\2016-10-18\0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266" y="2869383"/>
            <a:ext cx="2928926" cy="3690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ПК\Pictures\2016-10-18\00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56792"/>
            <a:ext cx="2673986" cy="3905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18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960</TotalTime>
  <Words>742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«Личность в истории  школы»</vt:lpstr>
      <vt:lpstr>  Этапы работы над проектом (исследованием)  1. Определение темы проекта 2. Сбор и изучение информации 3. Анализ имеющейся информации 4. Опрос 5. Презентация проекта </vt:lpstr>
      <vt:lpstr>Все хотим рассказать Вам о нашей учительнице, Бюрбю Саяне Дадар-ооловне.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Очень хотим как Саяна Дадар-ооловна, добиваться успеха во всем. Быть лидерами и отличниками.        Её труды много раз отмечались и школьными наградами и городскими  и всероссийскими.  </vt:lpstr>
      <vt:lpstr>Презентация PowerPoint</vt:lpstr>
      <vt:lpstr>Саяна Дадар-ооловна сделала нашу школьную жизнь интересной и незабываемой! С пятого класса мы участвуем во множестве проектов, готовим праздники, путешествуем по городу. Во всех мероприятиях участвуют вместе с нами и наши родители. Мы очень дружные и родители говорят, что это заслуга нашей учительницы ! </vt:lpstr>
      <vt:lpstr>Презентация PowerPoint</vt:lpstr>
      <vt:lpstr>Презентация PowerPoint</vt:lpstr>
      <vt:lpstr>       Нам действительно очень повезло! Она  спокойная, внимательная и умная. Учит нас и учится сама. У неё  высшее образование,  была во многих странах и очень много знает. </vt:lpstr>
      <vt:lpstr>Не знаем, как  она всё успевает, ведь у неё семья и она мама! Их дружная семья образец и пример для нас. </vt:lpstr>
      <vt:lpstr>Мы очень гордимся, уважаем и любим свою учительницу! Стараемся не  огорчать  её, но бывало всякое…  Она учит нас не только читать, писать ,  но  и дружить, поддерживать и помогать друг другу – быть хорошими людьми.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учитель»</dc:title>
  <dc:creator>User</dc:creator>
  <cp:lastModifiedBy>Юлия</cp:lastModifiedBy>
  <cp:revision>108</cp:revision>
  <dcterms:created xsi:type="dcterms:W3CDTF">2012-09-11T17:23:24Z</dcterms:created>
  <dcterms:modified xsi:type="dcterms:W3CDTF">2017-02-16T07:54:46Z</dcterms:modified>
</cp:coreProperties>
</file>