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B3C37-0A77-4315-ACB2-E6DDA245568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0876A-5F8C-4F0C-A49F-00D239095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143008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М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л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00174"/>
            <a:ext cx="8501122" cy="514353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Black\Desktop\manul-foto-sne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143932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Black\Desktop\supercoolpics_13_220820131514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429684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622619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algn="l"/>
            <a:r>
              <a:rPr lang="ru-RU" dirty="0" smtClean="0"/>
              <a:t>Иногда Манула можно встретить в лесу. У него очень хорошо развиты зрение и слух. Обоняние развито чуть хуже. Ведёт оседлый и одиночный образ жизни. На охоту выходит рано утром и ночью, днём прячется и отсыпается в норах или в расщелинах.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txBody>
          <a:bodyPr>
            <a:normAutofit/>
          </a:bodyPr>
          <a:lstStyle/>
          <a:p>
            <a:r>
              <a:rPr lang="ru-RU" i="1" dirty="0" smtClean="0"/>
              <a:t>СПАСИБО ЗА ВНИМАНИЕ!!!</a:t>
            </a:r>
            <a:endParaRPr lang="ru-RU" i="1" dirty="0"/>
          </a:p>
        </p:txBody>
      </p:sp>
      <p:pic>
        <p:nvPicPr>
          <p:cNvPr id="9218" name="Picture 2" descr="C:\Users\Black\Desktop\32dfdfd9995a273a14a40d38b985c62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215370" cy="5114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86874" cy="6429420"/>
          </a:xfr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t"/>
          <a:lstStyle/>
          <a:p>
            <a:pPr algn="l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Манул – это большая кошка, весом от 2 до 5 кг. Длина плотного тела до 65 см, а пушистого широкого хвоста 23 – 30 см. У него короткие толстые лапы, втягивающиеся когти. Небольшая голова чуть уплощенная , уши маленькие  закруглённые . Большие жёлтые глаза с круглым зрачком. 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ru-RU" dirty="0" smtClean="0"/>
              <a:t>Как выглядит манул</a:t>
            </a:r>
            <a:endParaRPr lang="ru-RU" dirty="0"/>
          </a:p>
        </p:txBody>
      </p:sp>
      <p:pic>
        <p:nvPicPr>
          <p:cNvPr id="2050" name="Picture 2" descr="C:\Users\Black\Desktop\1-290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988" y="1785927"/>
            <a:ext cx="8291540" cy="4908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lack\Desktop\1448024087_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lack\Desktop\5676705_x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Black\Desktop\1438847507_emocionalnye-manuly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84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Black\Desktop\1438847480_emocionalnye-manuly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82001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Black\Desktop\м (3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9"/>
            <a:ext cx="8429684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Black\Desktop\pallas_cat_manul_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358246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108</Words>
  <Application>Microsoft Office PowerPoint</Application>
  <PresentationFormat>Экран (4:3)</PresentationFormat>
  <Paragraphs>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Манул</vt:lpstr>
      <vt:lpstr>Манул – это большая кошка, весом от 2 до 5 кг. Длина плотного тела до 65 см, а пушистого широкого хвоста 23 – 30 см. У него короткие толстые лапы, втягивающиеся когти. Небольшая голова чуть уплощенная , уши маленькие  закруглённые . Большие жёлтые глаза с круглым зрачком.  </vt:lpstr>
      <vt:lpstr>Как выглядит манул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Иногда Манула можно встретить в лесу. У него очень хорошо развиты зрение и слух. Обоняние развито чуть хуже. Ведёт оседлый и одиночный образ жизни. На охоту выходит рано утром и ночью, днём прячется и отсыпается в норах или в расщелинах.  </vt:lpstr>
      <vt:lpstr>СПАСИБО ЗА ВНИМАНИЕ!!!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Манул</dc:title>
  <dc:creator>Black</dc:creator>
  <cp:lastModifiedBy>Sosh1kab26</cp:lastModifiedBy>
  <cp:revision>8</cp:revision>
  <dcterms:created xsi:type="dcterms:W3CDTF">2017-02-13T01:38:26Z</dcterms:created>
  <dcterms:modified xsi:type="dcterms:W3CDTF">2017-02-16T03:13:35Z</dcterms:modified>
</cp:coreProperties>
</file>