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76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3" r:id="rId13"/>
    <p:sldId id="314" r:id="rId14"/>
    <p:sldId id="312" r:id="rId15"/>
    <p:sldId id="315" r:id="rId16"/>
    <p:sldId id="316" r:id="rId17"/>
  </p:sldIdLst>
  <p:sldSz cx="9906000" cy="6858000" type="A4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000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0787" autoAdjust="0"/>
  </p:normalViewPr>
  <p:slideViewPr>
    <p:cSldViewPr>
      <p:cViewPr>
        <p:scale>
          <a:sx n="68" d="100"/>
          <a:sy n="68" d="100"/>
        </p:scale>
        <p:origin x="-990" y="-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A1363-10E5-4932-AB7F-B3B219A0E50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860C0-7121-438F-BA1B-31FEEF3CCE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7671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860C0-7121-438F-BA1B-31FEEF3CCE9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860C0-7121-438F-BA1B-31FEEF3CCE9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3;&#1077;&#1082;&#1089;&#1072;&#1085;&#1076;&#1088;\Desktop\betkhoven_-_melodiya_slez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e8269f2d3c4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8450" y="457200"/>
            <a:ext cx="511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" y="2362201"/>
            <a:ext cx="9905999" cy="132343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FF00"/>
                </a:solidFill>
                <a:latin typeface="Comic Sans MS" pitchFamily="66" charset="0"/>
              </a:rPr>
              <a:t>Фотоотчет</a:t>
            </a: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  <a:t>«Наш веселый огород»</a:t>
            </a:r>
            <a:endParaRPr lang="ru-RU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4550" y="5181601"/>
            <a:ext cx="627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                    Воспитатели: </a:t>
            </a:r>
          </a:p>
          <a:p>
            <a:pPr algn="r"/>
            <a:r>
              <a:rPr lang="ru-RU" sz="2400" b="1" smtClean="0">
                <a:solidFill>
                  <a:srgbClr val="7030A0"/>
                </a:solidFill>
                <a:latin typeface="Comic Sans MS" pitchFamily="66" charset="0"/>
              </a:rPr>
              <a:t>Саитгалина</a:t>
            </a: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 А.А..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Колокольчик желтый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59051" y="5867400"/>
            <a:ext cx="1295841" cy="714356"/>
          </a:xfrm>
          <a:prstGeom prst="rect">
            <a:avLst/>
          </a:prstGeom>
        </p:spPr>
      </p:pic>
      <p:pic>
        <p:nvPicPr>
          <p:cNvPr id="11" name="Рисунок 10" descr="Колокольчик фиолетовый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" y="4495801"/>
            <a:ext cx="1424578" cy="906151"/>
          </a:xfrm>
          <a:prstGeom prst="rect">
            <a:avLst/>
          </a:prstGeom>
        </p:spPr>
      </p:pic>
      <p:pic>
        <p:nvPicPr>
          <p:cNvPr id="12" name="Рисунок 11" descr="Колокольчик синий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" y="5638800"/>
            <a:ext cx="1477986" cy="940124"/>
          </a:xfrm>
          <a:prstGeom prst="rect">
            <a:avLst/>
          </a:prstGeom>
        </p:spPr>
      </p:pic>
      <p:pic>
        <p:nvPicPr>
          <p:cNvPr id="13" name="Рисунок 12" descr="Колокольчик желтый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3201" y="4572000"/>
            <a:ext cx="1295841" cy="714356"/>
          </a:xfrm>
          <a:prstGeom prst="rect">
            <a:avLst/>
          </a:prstGeom>
        </p:spPr>
      </p:pic>
      <p:pic>
        <p:nvPicPr>
          <p:cNvPr id="14" name="Рисунок 13" descr="Колокольчик синий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428014" y="4114800"/>
            <a:ext cx="1477986" cy="940124"/>
          </a:xfrm>
          <a:prstGeom prst="rect">
            <a:avLst/>
          </a:prstGeom>
        </p:spPr>
      </p:pic>
      <p:pic>
        <p:nvPicPr>
          <p:cNvPr id="15" name="betkhoven_-_melodiya_sle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787900" y="3276600"/>
            <a:ext cx="330200" cy="304800"/>
          </a:xfrm>
          <a:prstGeom prst="rect">
            <a:avLst/>
          </a:prstGeom>
        </p:spPr>
      </p:pic>
      <p:pic>
        <p:nvPicPr>
          <p:cNvPr id="16" name="betkhoven_-_melodiya_sle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-330200" y="6705600"/>
            <a:ext cx="330200" cy="304800"/>
          </a:xfrm>
          <a:prstGeom prst="rect">
            <a:avLst/>
          </a:prstGeom>
        </p:spPr>
      </p:pic>
      <p:pic>
        <p:nvPicPr>
          <p:cNvPr id="17" name="Picture 2" descr="C:\Users\Александр\Desktop\0_805fd_9641f669_X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405956">
            <a:off x="2559292" y="5063713"/>
            <a:ext cx="1403350" cy="1124009"/>
          </a:xfrm>
          <a:prstGeom prst="rect">
            <a:avLst/>
          </a:prstGeom>
          <a:noFill/>
        </p:spPr>
      </p:pic>
      <p:pic>
        <p:nvPicPr>
          <p:cNvPr id="18" name="Picture 2" descr="C:\Users\Александр\Desktop\0_805fd_9641f669_XL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344157">
            <a:off x="4171560" y="5228990"/>
            <a:ext cx="1427061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numSld="6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381001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 вот наш первый  огурец.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Женя\Desktop\огород\WP_20160802_11_25_1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7850" y="1143000"/>
            <a:ext cx="8832850" cy="54102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228601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Вот  что у нас еще растет.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Женя\Desktop\огород\WP_20160801_16_48_12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838200"/>
            <a:ext cx="4800600" cy="317905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0" name="Picture 4" descr="C:\Users\Женя\Desktop\огород\WP_20160801_16_48_01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4489" y="762000"/>
            <a:ext cx="3961511" cy="31242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1" name="Picture 5" descr="D:\IMG_20160630_1325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0400" y="3810000"/>
            <a:ext cx="3657600" cy="27432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1"/>
            <a:ext cx="990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 огород мы пойдем урожай там соберем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Users\Женя\Desktop\огород\WP_20160809_10_54_19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7650" y="990600"/>
            <a:ext cx="4705350" cy="5486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123" name="Picture 3" descr="C:\Users\Женя\Desktop\огород\WP_20160809_10_55_28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95951" y="1219200"/>
            <a:ext cx="3639396" cy="50292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IMG_20160808_1038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457200"/>
            <a:ext cx="4400550" cy="5867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171" name="Picture 3" descr="D:\IMG_20160708_1812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609600"/>
            <a:ext cx="4368800" cy="57912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еня\Desktop\огород\WP_20160809_10_57_46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228600"/>
            <a:ext cx="8915400" cy="6352674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IMG_20160829_1644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609600"/>
            <a:ext cx="4343400" cy="56388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196" name="Picture 4" descr="C:\Users\Женя\Desktop\огород\WP_20160812_18_13_28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610101" y="1257303"/>
            <a:ext cx="5562598" cy="42672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677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Вывод:</a:t>
            </a:r>
          </a:p>
          <a:p>
            <a:pPr marL="342900" indent="-342900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Дети познакомились с дикорастущими и культурными растениями.</a:t>
            </a:r>
          </a:p>
          <a:p>
            <a:pPr marL="342900" indent="-342900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 </a:t>
            </a:r>
            <a:r>
              <a:rPr lang="ru-RU" sz="3200" b="1" smtClean="0">
                <a:solidFill>
                  <a:schemeClr val="tx2">
                    <a:lumMod val="75000"/>
                  </a:schemeClr>
                </a:solidFill>
              </a:rPr>
              <a:t>детей </a:t>
            </a:r>
            <a:r>
              <a:rPr lang="ru-RU" sz="3200" b="1" smtClean="0">
                <a:solidFill>
                  <a:schemeClr val="tx2">
                    <a:lumMod val="75000"/>
                  </a:schemeClr>
                </a:solidFill>
              </a:rPr>
              <a:t>сформировался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интерес к опытнической и исследовательской деятельности по выращиванию культурных растений.</a:t>
            </a:r>
          </a:p>
          <a:p>
            <a:pPr marL="342900" indent="-342900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Дети увидели многообразие посевного материала.</a:t>
            </a:r>
          </a:p>
          <a:p>
            <a:pPr marL="342900" indent="-342900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Дети стали бережнее относиться к растительному миру.</a:t>
            </a:r>
          </a:p>
          <a:p>
            <a:pPr marL="342900" indent="-342900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Подтвердилось, что и в дальнейшем необходимо способствовать слиянию ребенка с природой.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2860"/>
            <a:ext cx="9906000" cy="6903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350" y="304801"/>
            <a:ext cx="3379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Актуальность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751" y="914401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2750" y="1371600"/>
            <a:ext cx="8089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Направление на расширение и обобщение знаний о культурных огородных растениях, формирование знаний об уходе за растениями, на осознание детьми значимости овощей в жизнедеятельности человека. </a:t>
            </a:r>
          </a:p>
        </p:txBody>
      </p:sp>
    </p:spTree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3150" y="457200"/>
            <a:ext cx="8420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Цель исследования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0400" y="1103533"/>
            <a:ext cx="8832850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Создание условий  в группе для развития познавательного интереса  к исследовательской деятельности, раскрытие творческого и интеллектуального потенциала дошкольников, вовлечение детей в практическую деятельность по выращиванию культурных огородных растений.</a:t>
            </a:r>
          </a:p>
        </p:txBody>
      </p:sp>
    </p:spTree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огород\WP_20160318_09_17_57_Pr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84550" y="685801"/>
            <a:ext cx="6086823" cy="570496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651" y="914400"/>
            <a:ext cx="2806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Посадка рассады в группе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0743264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350" y="381001"/>
            <a:ext cx="65214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Уход за рассадой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esktop\огород\WP_20160318_09_25_39_Pr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51000" y="1592581"/>
            <a:ext cx="6026150" cy="478553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0271784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" y="914400"/>
            <a:ext cx="709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 вот наша первая рассада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400" y="1622287"/>
            <a:ext cx="8585200" cy="49716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5706106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6858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Мы ее растили и вот ,что получили…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огород\WP_20160415_14_07_10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2750" y="1524000"/>
            <a:ext cx="8915400" cy="47244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83788453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101" y="457201"/>
            <a:ext cx="974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Пришла пора высаживать рассаду в наш огород.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Женя\Desktop\огород\WP_20160518_18_24_3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7651" y="1600200"/>
            <a:ext cx="4952999" cy="33528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8" name="Picture 4" descr="C:\Users\Женя\Desktop\огород\WP_20160603_17_38_1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949825" y="2003425"/>
            <a:ext cx="4876800" cy="437515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495300" y="5562601"/>
            <a:ext cx="4540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Все посадили и полили.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774814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3151" y="838201"/>
            <a:ext cx="6300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Мы старались , мы трудились.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Женя\Desktop\огород\WP_20160801_10_23_2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7850" y="1676400"/>
            <a:ext cx="4210050" cy="446451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1" name="Picture 3" descr="C:\Users\Женя\Desktop\огород\WP_20160802_11_23_32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1887200" y="-5334000"/>
            <a:ext cx="3900000" cy="2029412"/>
          </a:xfrm>
          <a:prstGeom prst="rect">
            <a:avLst/>
          </a:prstGeom>
          <a:noFill/>
        </p:spPr>
      </p:pic>
      <p:pic>
        <p:nvPicPr>
          <p:cNvPr id="2052" name="Picture 4" descr="C:\Users\Женя\Desktop\огород\WP_20160802_11_23_32_Pr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1887199" y="-5334000"/>
            <a:ext cx="5850000" cy="3044118"/>
          </a:xfrm>
          <a:prstGeom prst="rect">
            <a:avLst/>
          </a:prstGeom>
          <a:noFill/>
        </p:spPr>
      </p:pic>
      <p:pic>
        <p:nvPicPr>
          <p:cNvPr id="2053" name="Picture 5" descr="C:\Users\Женя\Desktop\огород\WP_20160802_11_23_32_Pro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35550" y="2209800"/>
            <a:ext cx="4671502" cy="364918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954553482"/>
      </p:ext>
    </p:extLst>
  </p:cSld>
  <p:clrMapOvr>
    <a:masterClrMapping/>
  </p:clrMapOvr>
  <p:transition spd="med"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187</Words>
  <Application>Microsoft Office PowerPoint</Application>
  <PresentationFormat>Лист A4 (210x297 мм)</PresentationFormat>
  <Paragraphs>26</Paragraphs>
  <Slides>16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7</cp:lastModifiedBy>
  <cp:revision>126</cp:revision>
  <dcterms:created xsi:type="dcterms:W3CDTF">2012-11-09T20:08:56Z</dcterms:created>
  <dcterms:modified xsi:type="dcterms:W3CDTF">2017-02-16T08:24:29Z</dcterms:modified>
</cp:coreProperties>
</file>