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notesSlides/notesSlide1.xml" ContentType="application/vnd.openxmlformats-officedocument.presentationml.notesSlide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36" r:id="rId1"/>
    <p:sldMasterId id="2147483984" r:id="rId2"/>
  </p:sldMasterIdLst>
  <p:notesMasterIdLst>
    <p:notesMasterId r:id="rId15"/>
  </p:notesMasterIdLst>
  <p:sldIdLst>
    <p:sldId id="256" r:id="rId3"/>
    <p:sldId id="262" r:id="rId4"/>
    <p:sldId id="260" r:id="rId5"/>
    <p:sldId id="263" r:id="rId6"/>
    <p:sldId id="266" r:id="rId7"/>
    <p:sldId id="267" r:id="rId8"/>
    <p:sldId id="268" r:id="rId9"/>
    <p:sldId id="269" r:id="rId10"/>
    <p:sldId id="270" r:id="rId11"/>
    <p:sldId id="277" r:id="rId12"/>
    <p:sldId id="284" r:id="rId13"/>
    <p:sldId id="272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5F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450" autoAdjust="0"/>
    <p:restoredTop sz="94615" autoAdjust="0"/>
  </p:normalViewPr>
  <p:slideViewPr>
    <p:cSldViewPr>
      <p:cViewPr varScale="1">
        <p:scale>
          <a:sx n="101" d="100"/>
          <a:sy n="101" d="100"/>
        </p:scale>
        <p:origin x="-108" y="-15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diagrams/_rels/data2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629B9EA-6E3B-41EF-B1D4-C43BC49BCFA4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51D5F9A0-C9F6-4F0E-B610-AD2F76272B6D}">
      <dgm:prSet phldrT="[Текст]"/>
      <dgm:spPr/>
      <dgm:t>
        <a:bodyPr/>
        <a:lstStyle/>
        <a:p>
          <a:r>
            <a:rPr lang="ru-RU" dirty="0" smtClean="0"/>
            <a:t>милосердие</a:t>
          </a:r>
          <a:endParaRPr lang="ru-RU" dirty="0"/>
        </a:p>
      </dgm:t>
    </dgm:pt>
    <dgm:pt modelId="{E4B88F84-148F-473A-826B-CECC560ECEAB}" type="parTrans" cxnId="{0ACC7192-B7E3-4FBC-B590-5607444A947E}">
      <dgm:prSet/>
      <dgm:spPr/>
      <dgm:t>
        <a:bodyPr/>
        <a:lstStyle/>
        <a:p>
          <a:endParaRPr lang="ru-RU"/>
        </a:p>
      </dgm:t>
    </dgm:pt>
    <dgm:pt modelId="{AF1A69B0-F528-4A45-B69B-87EB36AD048B}" type="sibTrans" cxnId="{0ACC7192-B7E3-4FBC-B590-5607444A947E}">
      <dgm:prSet/>
      <dgm:spPr/>
      <dgm:t>
        <a:bodyPr/>
        <a:lstStyle/>
        <a:p>
          <a:endParaRPr lang="ru-RU"/>
        </a:p>
      </dgm:t>
    </dgm:pt>
    <dgm:pt modelId="{1CBA1B2C-C5B8-4587-90AB-0CCA44C39865}">
      <dgm:prSet phldrT="[Текст]" custT="1"/>
      <dgm:spPr/>
      <dgm:t>
        <a:bodyPr/>
        <a:lstStyle/>
        <a:p>
          <a:r>
            <a:rPr lang="ru-RU" sz="2000" dirty="0" smtClean="0"/>
            <a:t>Готовность помочь кому-нибудь или простить кого-нибудь из сострадания, человеколюбия</a:t>
          </a:r>
          <a:endParaRPr lang="ru-RU" sz="2000" dirty="0"/>
        </a:p>
      </dgm:t>
    </dgm:pt>
    <dgm:pt modelId="{750C7FC0-CFDA-43F9-9482-0D0C8C1EE0C3}" type="parTrans" cxnId="{077BC417-43F8-4914-B4B4-DE1FAD966E89}">
      <dgm:prSet/>
      <dgm:spPr/>
      <dgm:t>
        <a:bodyPr/>
        <a:lstStyle/>
        <a:p>
          <a:endParaRPr lang="ru-RU"/>
        </a:p>
      </dgm:t>
    </dgm:pt>
    <dgm:pt modelId="{E558C9F6-603F-4D3E-A433-776B580D67DC}" type="sibTrans" cxnId="{077BC417-43F8-4914-B4B4-DE1FAD966E89}">
      <dgm:prSet/>
      <dgm:spPr/>
      <dgm:t>
        <a:bodyPr/>
        <a:lstStyle/>
        <a:p>
          <a:endParaRPr lang="ru-RU"/>
        </a:p>
      </dgm:t>
    </dgm:pt>
    <dgm:pt modelId="{7499AD26-D9DD-4511-82C7-3C24B6861088}">
      <dgm:prSet phldrT="[Текст]" custT="1"/>
      <dgm:spPr/>
      <dgm:t>
        <a:bodyPr/>
        <a:lstStyle/>
        <a:p>
          <a:endParaRPr lang="ru-RU" sz="2000" dirty="0"/>
        </a:p>
      </dgm:t>
    </dgm:pt>
    <dgm:pt modelId="{00587D42-C36C-4668-9436-D739B3E1D0A9}" type="parTrans" cxnId="{18FB4C5A-B319-411F-9A16-E3BC8AE66FA1}">
      <dgm:prSet/>
      <dgm:spPr/>
      <dgm:t>
        <a:bodyPr/>
        <a:lstStyle/>
        <a:p>
          <a:endParaRPr lang="ru-RU"/>
        </a:p>
      </dgm:t>
    </dgm:pt>
    <dgm:pt modelId="{D563630E-A199-42EC-BF78-6380F8979A24}" type="sibTrans" cxnId="{18FB4C5A-B319-411F-9A16-E3BC8AE66FA1}">
      <dgm:prSet/>
      <dgm:spPr/>
      <dgm:t>
        <a:bodyPr/>
        <a:lstStyle/>
        <a:p>
          <a:endParaRPr lang="ru-RU"/>
        </a:p>
      </dgm:t>
    </dgm:pt>
    <dgm:pt modelId="{9E399311-C863-4244-B144-98E5AA134A95}">
      <dgm:prSet phldrT="[Текст]"/>
      <dgm:spPr/>
      <dgm:t>
        <a:bodyPr/>
        <a:lstStyle/>
        <a:p>
          <a:r>
            <a:rPr lang="ru-RU" dirty="0" smtClean="0"/>
            <a:t>милосердый</a:t>
          </a:r>
          <a:endParaRPr lang="ru-RU" dirty="0"/>
        </a:p>
      </dgm:t>
    </dgm:pt>
    <dgm:pt modelId="{79142FDB-9275-4564-9BB0-382C532B340F}" type="parTrans" cxnId="{60087D8E-7AA8-4100-B7E7-34E884C76529}">
      <dgm:prSet/>
      <dgm:spPr/>
      <dgm:t>
        <a:bodyPr/>
        <a:lstStyle/>
        <a:p>
          <a:endParaRPr lang="ru-RU"/>
        </a:p>
      </dgm:t>
    </dgm:pt>
    <dgm:pt modelId="{35929DE2-7C41-42D5-8352-DB0680EFBAE3}" type="sibTrans" cxnId="{60087D8E-7AA8-4100-B7E7-34E884C76529}">
      <dgm:prSet/>
      <dgm:spPr/>
      <dgm:t>
        <a:bodyPr/>
        <a:lstStyle/>
        <a:p>
          <a:endParaRPr lang="ru-RU"/>
        </a:p>
      </dgm:t>
    </dgm:pt>
    <dgm:pt modelId="{3B91F850-71E4-4A40-A661-0D5B0DF774C4}">
      <dgm:prSet phldrT="[Текст]" custT="1"/>
      <dgm:spPr/>
      <dgm:t>
        <a:bodyPr/>
        <a:lstStyle/>
        <a:p>
          <a:r>
            <a:rPr lang="ru-RU" sz="2000" dirty="0" smtClean="0"/>
            <a:t>Проявляющий милосердие</a:t>
          </a:r>
          <a:endParaRPr lang="ru-RU" sz="2000" dirty="0"/>
        </a:p>
      </dgm:t>
    </dgm:pt>
    <dgm:pt modelId="{3B9D3984-ACBB-4C84-9999-183000B30947}" type="parTrans" cxnId="{4DAC56D5-32B0-4D15-B035-45AA6F4D8F65}">
      <dgm:prSet/>
      <dgm:spPr/>
      <dgm:t>
        <a:bodyPr/>
        <a:lstStyle/>
        <a:p>
          <a:endParaRPr lang="ru-RU"/>
        </a:p>
      </dgm:t>
    </dgm:pt>
    <dgm:pt modelId="{916C511A-8592-46DC-BFE9-8ACF6CFD595D}" type="sibTrans" cxnId="{4DAC56D5-32B0-4D15-B035-45AA6F4D8F65}">
      <dgm:prSet/>
      <dgm:spPr/>
      <dgm:t>
        <a:bodyPr/>
        <a:lstStyle/>
        <a:p>
          <a:endParaRPr lang="ru-RU"/>
        </a:p>
      </dgm:t>
    </dgm:pt>
    <dgm:pt modelId="{6DB39BE9-667D-4B22-9623-60DCF83488B3}">
      <dgm:prSet phldrT="[Текст]" phldr="1" custT="1"/>
      <dgm:spPr/>
      <dgm:t>
        <a:bodyPr/>
        <a:lstStyle/>
        <a:p>
          <a:endParaRPr lang="ru-RU" sz="2000" dirty="0"/>
        </a:p>
      </dgm:t>
    </dgm:pt>
    <dgm:pt modelId="{7622BBFC-61F4-4478-B354-75599AADD2B7}" type="parTrans" cxnId="{0DA2121D-C014-4A5F-8025-73D676ECECC6}">
      <dgm:prSet/>
      <dgm:spPr/>
      <dgm:t>
        <a:bodyPr/>
        <a:lstStyle/>
        <a:p>
          <a:endParaRPr lang="ru-RU"/>
        </a:p>
      </dgm:t>
    </dgm:pt>
    <dgm:pt modelId="{1CA95559-020E-40C2-AF37-484E03A6D874}" type="sibTrans" cxnId="{0DA2121D-C014-4A5F-8025-73D676ECECC6}">
      <dgm:prSet/>
      <dgm:spPr/>
      <dgm:t>
        <a:bodyPr/>
        <a:lstStyle/>
        <a:p>
          <a:endParaRPr lang="ru-RU"/>
        </a:p>
      </dgm:t>
    </dgm:pt>
    <dgm:pt modelId="{B6436FC9-6686-4288-9D32-485FB838645F}">
      <dgm:prSet phldrT="[Текст]"/>
      <dgm:spPr/>
      <dgm:t>
        <a:bodyPr/>
        <a:lstStyle/>
        <a:p>
          <a:r>
            <a:rPr lang="ru-RU" dirty="0" smtClean="0"/>
            <a:t>сестра милосердия</a:t>
          </a:r>
          <a:endParaRPr lang="ru-RU" dirty="0"/>
        </a:p>
      </dgm:t>
    </dgm:pt>
    <dgm:pt modelId="{A86AB0B2-DB74-4906-B99A-9F9ECE285FAB}" type="parTrans" cxnId="{D9A6F663-9B03-4FDD-AB6D-C8AE184144DA}">
      <dgm:prSet/>
      <dgm:spPr/>
      <dgm:t>
        <a:bodyPr/>
        <a:lstStyle/>
        <a:p>
          <a:endParaRPr lang="ru-RU"/>
        </a:p>
      </dgm:t>
    </dgm:pt>
    <dgm:pt modelId="{BA810895-E3B0-4621-B32D-8669590BEBD0}" type="sibTrans" cxnId="{D9A6F663-9B03-4FDD-AB6D-C8AE184144DA}">
      <dgm:prSet/>
      <dgm:spPr/>
      <dgm:t>
        <a:bodyPr/>
        <a:lstStyle/>
        <a:p>
          <a:endParaRPr lang="ru-RU"/>
        </a:p>
      </dgm:t>
    </dgm:pt>
    <dgm:pt modelId="{4F893DDF-3BA4-41D9-96EB-AE16A9BB79CC}">
      <dgm:prSet phldrT="[Текст]" custT="1"/>
      <dgm:spPr/>
      <dgm:t>
        <a:bodyPr/>
        <a:lstStyle/>
        <a:p>
          <a:r>
            <a:rPr lang="ru-RU" sz="2000" dirty="0" smtClean="0"/>
            <a:t>Женщина, работающая в качестве медсестры, помогающая больным, раненым</a:t>
          </a:r>
          <a:endParaRPr lang="ru-RU" sz="2000" dirty="0"/>
        </a:p>
      </dgm:t>
    </dgm:pt>
    <dgm:pt modelId="{048BB0F1-F2DA-4BA1-816B-BCA0CC42D707}" type="parTrans" cxnId="{7B443DB7-716C-4B94-8C56-751E6E5D2F9D}">
      <dgm:prSet/>
      <dgm:spPr/>
      <dgm:t>
        <a:bodyPr/>
        <a:lstStyle/>
        <a:p>
          <a:endParaRPr lang="ru-RU"/>
        </a:p>
      </dgm:t>
    </dgm:pt>
    <dgm:pt modelId="{E8A0F815-1BEC-459D-961B-97BF590F8905}" type="sibTrans" cxnId="{7B443DB7-716C-4B94-8C56-751E6E5D2F9D}">
      <dgm:prSet/>
      <dgm:spPr/>
      <dgm:t>
        <a:bodyPr/>
        <a:lstStyle/>
        <a:p>
          <a:endParaRPr lang="ru-RU"/>
        </a:p>
      </dgm:t>
    </dgm:pt>
    <dgm:pt modelId="{E287C8B7-D7EC-4840-AB54-E637FD027CBE}">
      <dgm:prSet phldrT="[Текст]" custT="1"/>
      <dgm:spPr/>
      <dgm:t>
        <a:bodyPr/>
        <a:lstStyle/>
        <a:p>
          <a:endParaRPr lang="ru-RU" sz="2000" dirty="0"/>
        </a:p>
      </dgm:t>
    </dgm:pt>
    <dgm:pt modelId="{C39F4298-79CA-42D4-B02C-A336B15C7F85}" type="parTrans" cxnId="{7DAB9627-4C94-4CB8-AF0D-D35606A3A27F}">
      <dgm:prSet/>
      <dgm:spPr/>
      <dgm:t>
        <a:bodyPr/>
        <a:lstStyle/>
        <a:p>
          <a:endParaRPr lang="ru-RU"/>
        </a:p>
      </dgm:t>
    </dgm:pt>
    <dgm:pt modelId="{77FA9295-732B-408A-9E7E-0A8F6C9889C8}" type="sibTrans" cxnId="{7DAB9627-4C94-4CB8-AF0D-D35606A3A27F}">
      <dgm:prSet/>
      <dgm:spPr/>
      <dgm:t>
        <a:bodyPr/>
        <a:lstStyle/>
        <a:p>
          <a:endParaRPr lang="ru-RU"/>
        </a:p>
      </dgm:t>
    </dgm:pt>
    <dgm:pt modelId="{BD8963E2-C8AC-408F-8208-46CF52EFC17C}">
      <dgm:prSet phldrT="[Текст]" custT="1"/>
      <dgm:spPr/>
      <dgm:t>
        <a:bodyPr/>
        <a:lstStyle/>
        <a:p>
          <a:r>
            <a:rPr lang="ru-RU" sz="2000" dirty="0" smtClean="0"/>
            <a:t>. (Бог милосерд.) Действовать без милосердия ( жестоко)</a:t>
          </a:r>
          <a:endParaRPr lang="ru-RU" sz="2000" dirty="0"/>
        </a:p>
      </dgm:t>
    </dgm:pt>
    <dgm:pt modelId="{E4726096-D1EE-444C-A7E7-83B527256A6D}" type="parTrans" cxnId="{75CF1F05-3250-4C8F-95A2-C501CE2D1947}">
      <dgm:prSet/>
      <dgm:spPr/>
      <dgm:t>
        <a:bodyPr/>
        <a:lstStyle/>
        <a:p>
          <a:endParaRPr lang="ru-RU"/>
        </a:p>
      </dgm:t>
    </dgm:pt>
    <dgm:pt modelId="{DFB5B524-77A2-4C7B-A72C-26EE67F74744}" type="sibTrans" cxnId="{75CF1F05-3250-4C8F-95A2-C501CE2D1947}">
      <dgm:prSet/>
      <dgm:spPr/>
      <dgm:t>
        <a:bodyPr/>
        <a:lstStyle/>
        <a:p>
          <a:endParaRPr lang="ru-RU"/>
        </a:p>
      </dgm:t>
    </dgm:pt>
    <dgm:pt modelId="{6D40D76B-A3F4-4332-A0B0-A3242117A2D9}" type="pres">
      <dgm:prSet presAssocID="{B629B9EA-6E3B-41EF-B1D4-C43BC49BCFA4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936FF64-FEB3-40BF-9927-62544017DFC5}" type="pres">
      <dgm:prSet presAssocID="{51D5F9A0-C9F6-4F0E-B610-AD2F76272B6D}" presName="linNode" presStyleCnt="0"/>
      <dgm:spPr/>
    </dgm:pt>
    <dgm:pt modelId="{212F66F9-322E-4DF9-BF8C-66C46A826C1F}" type="pres">
      <dgm:prSet presAssocID="{51D5F9A0-C9F6-4F0E-B610-AD2F76272B6D}" presName="parentText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E3AB84C-2804-4FA6-98E7-980DA7A8FEAC}" type="pres">
      <dgm:prSet presAssocID="{51D5F9A0-C9F6-4F0E-B610-AD2F76272B6D}" presName="descendantText" presStyleLbl="alignAccFollowNode1" presStyleIdx="0" presStyleCnt="3" custLinFactNeighborX="-2411" custLinFactNeighborY="-259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FE4C849-34DC-456B-85F7-A164C249AD74}" type="pres">
      <dgm:prSet presAssocID="{AF1A69B0-F528-4A45-B69B-87EB36AD048B}" presName="sp" presStyleCnt="0"/>
      <dgm:spPr/>
    </dgm:pt>
    <dgm:pt modelId="{0EB2B006-E71A-452D-8CCE-62B9D904189D}" type="pres">
      <dgm:prSet presAssocID="{9E399311-C863-4244-B144-98E5AA134A95}" presName="linNode" presStyleCnt="0"/>
      <dgm:spPr/>
    </dgm:pt>
    <dgm:pt modelId="{F6364B81-55F3-4F78-B60B-8A7B075B13E0}" type="pres">
      <dgm:prSet presAssocID="{9E399311-C863-4244-B144-98E5AA134A95}" presName="parentText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7E7F526-FAA2-4390-8A36-3F521D3EBE40}" type="pres">
      <dgm:prSet presAssocID="{9E399311-C863-4244-B144-98E5AA134A95}" presName="descendantText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59723B7-0177-4BEF-916A-59AE5374746B}" type="pres">
      <dgm:prSet presAssocID="{35929DE2-7C41-42D5-8352-DB0680EFBAE3}" presName="sp" presStyleCnt="0"/>
      <dgm:spPr/>
    </dgm:pt>
    <dgm:pt modelId="{D45C4848-74E3-4A3E-B81D-B5B585FD069F}" type="pres">
      <dgm:prSet presAssocID="{B6436FC9-6686-4288-9D32-485FB838645F}" presName="linNode" presStyleCnt="0"/>
      <dgm:spPr/>
    </dgm:pt>
    <dgm:pt modelId="{DBF7D732-9BE4-46E6-8D0A-1C1DC4B0487C}" type="pres">
      <dgm:prSet presAssocID="{B6436FC9-6686-4288-9D32-485FB838645F}" presName="parentText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EAB22B6-5F2B-4546-A770-7055BB69F012}" type="pres">
      <dgm:prSet presAssocID="{B6436FC9-6686-4288-9D32-485FB838645F}" presName="descendantText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3AC796BB-89A8-41A5-AC35-0513B11768AC}" type="presOf" srcId="{7499AD26-D9DD-4511-82C7-3C24B6861088}" destId="{CE3AB84C-2804-4FA6-98E7-980DA7A8FEAC}" srcOrd="0" destOrd="1" presId="urn:microsoft.com/office/officeart/2005/8/layout/vList5"/>
    <dgm:cxn modelId="{A30055BC-5993-4986-91E6-3BE2CB338045}" type="presOf" srcId="{6DB39BE9-667D-4B22-9623-60DCF83488B3}" destId="{B7E7F526-FAA2-4390-8A36-3F521D3EBE40}" srcOrd="0" destOrd="2" presId="urn:microsoft.com/office/officeart/2005/8/layout/vList5"/>
    <dgm:cxn modelId="{75CF1F05-3250-4C8F-95A2-C501CE2D1947}" srcId="{9E399311-C863-4244-B144-98E5AA134A95}" destId="{BD8963E2-C8AC-408F-8208-46CF52EFC17C}" srcOrd="1" destOrd="0" parTransId="{E4726096-D1EE-444C-A7E7-83B527256A6D}" sibTransId="{DFB5B524-77A2-4C7B-A72C-26EE67F74744}"/>
    <dgm:cxn modelId="{0ACC7192-B7E3-4FBC-B590-5607444A947E}" srcId="{B629B9EA-6E3B-41EF-B1D4-C43BC49BCFA4}" destId="{51D5F9A0-C9F6-4F0E-B610-AD2F76272B6D}" srcOrd="0" destOrd="0" parTransId="{E4B88F84-148F-473A-826B-CECC560ECEAB}" sibTransId="{AF1A69B0-F528-4A45-B69B-87EB36AD048B}"/>
    <dgm:cxn modelId="{BEA4FE61-B639-4D7C-A952-6E6F485F9B14}" type="presOf" srcId="{B6436FC9-6686-4288-9D32-485FB838645F}" destId="{DBF7D732-9BE4-46E6-8D0A-1C1DC4B0487C}" srcOrd="0" destOrd="0" presId="urn:microsoft.com/office/officeart/2005/8/layout/vList5"/>
    <dgm:cxn modelId="{60087D8E-7AA8-4100-B7E7-34E884C76529}" srcId="{B629B9EA-6E3B-41EF-B1D4-C43BC49BCFA4}" destId="{9E399311-C863-4244-B144-98E5AA134A95}" srcOrd="1" destOrd="0" parTransId="{79142FDB-9275-4564-9BB0-382C532B340F}" sibTransId="{35929DE2-7C41-42D5-8352-DB0680EFBAE3}"/>
    <dgm:cxn modelId="{5DD9E7B9-2322-42A4-931E-CA9A0C0E55C1}" type="presOf" srcId="{9E399311-C863-4244-B144-98E5AA134A95}" destId="{F6364B81-55F3-4F78-B60B-8A7B075B13E0}" srcOrd="0" destOrd="0" presId="urn:microsoft.com/office/officeart/2005/8/layout/vList5"/>
    <dgm:cxn modelId="{18FB4C5A-B319-411F-9A16-E3BC8AE66FA1}" srcId="{51D5F9A0-C9F6-4F0E-B610-AD2F76272B6D}" destId="{7499AD26-D9DD-4511-82C7-3C24B6861088}" srcOrd="1" destOrd="0" parTransId="{00587D42-C36C-4668-9436-D739B3E1D0A9}" sibTransId="{D563630E-A199-42EC-BF78-6380F8979A24}"/>
    <dgm:cxn modelId="{8BD2F157-037D-4A65-8465-73B43AE1DD2A}" type="presOf" srcId="{E287C8B7-D7EC-4840-AB54-E637FD027CBE}" destId="{CEAB22B6-5F2B-4546-A770-7055BB69F012}" srcOrd="0" destOrd="1" presId="urn:microsoft.com/office/officeart/2005/8/layout/vList5"/>
    <dgm:cxn modelId="{0DA2121D-C014-4A5F-8025-73D676ECECC6}" srcId="{9E399311-C863-4244-B144-98E5AA134A95}" destId="{6DB39BE9-667D-4B22-9623-60DCF83488B3}" srcOrd="2" destOrd="0" parTransId="{7622BBFC-61F4-4478-B354-75599AADD2B7}" sibTransId="{1CA95559-020E-40C2-AF37-484E03A6D874}"/>
    <dgm:cxn modelId="{4AE38BC8-A567-479C-8FC1-C8BF731A0213}" type="presOf" srcId="{3B91F850-71E4-4A40-A661-0D5B0DF774C4}" destId="{B7E7F526-FAA2-4390-8A36-3F521D3EBE40}" srcOrd="0" destOrd="0" presId="urn:microsoft.com/office/officeart/2005/8/layout/vList5"/>
    <dgm:cxn modelId="{077BC417-43F8-4914-B4B4-DE1FAD966E89}" srcId="{51D5F9A0-C9F6-4F0E-B610-AD2F76272B6D}" destId="{1CBA1B2C-C5B8-4587-90AB-0CCA44C39865}" srcOrd="0" destOrd="0" parTransId="{750C7FC0-CFDA-43F9-9482-0D0C8C1EE0C3}" sibTransId="{E558C9F6-603F-4D3E-A433-776B580D67DC}"/>
    <dgm:cxn modelId="{7DAB9627-4C94-4CB8-AF0D-D35606A3A27F}" srcId="{B6436FC9-6686-4288-9D32-485FB838645F}" destId="{E287C8B7-D7EC-4840-AB54-E637FD027CBE}" srcOrd="1" destOrd="0" parTransId="{C39F4298-79CA-42D4-B02C-A336B15C7F85}" sibTransId="{77FA9295-732B-408A-9E7E-0A8F6C9889C8}"/>
    <dgm:cxn modelId="{4DAC56D5-32B0-4D15-B035-45AA6F4D8F65}" srcId="{9E399311-C863-4244-B144-98E5AA134A95}" destId="{3B91F850-71E4-4A40-A661-0D5B0DF774C4}" srcOrd="0" destOrd="0" parTransId="{3B9D3984-ACBB-4C84-9999-183000B30947}" sibTransId="{916C511A-8592-46DC-BFE9-8ACF6CFD595D}"/>
    <dgm:cxn modelId="{00C607C9-4F66-4721-BDAE-E5725482672D}" type="presOf" srcId="{4F893DDF-3BA4-41D9-96EB-AE16A9BB79CC}" destId="{CEAB22B6-5F2B-4546-A770-7055BB69F012}" srcOrd="0" destOrd="0" presId="urn:microsoft.com/office/officeart/2005/8/layout/vList5"/>
    <dgm:cxn modelId="{08DCB5E1-D579-45CD-915A-A4A2FF47E787}" type="presOf" srcId="{BD8963E2-C8AC-408F-8208-46CF52EFC17C}" destId="{B7E7F526-FAA2-4390-8A36-3F521D3EBE40}" srcOrd="0" destOrd="1" presId="urn:microsoft.com/office/officeart/2005/8/layout/vList5"/>
    <dgm:cxn modelId="{7B443DB7-716C-4B94-8C56-751E6E5D2F9D}" srcId="{B6436FC9-6686-4288-9D32-485FB838645F}" destId="{4F893DDF-3BA4-41D9-96EB-AE16A9BB79CC}" srcOrd="0" destOrd="0" parTransId="{048BB0F1-F2DA-4BA1-816B-BCA0CC42D707}" sibTransId="{E8A0F815-1BEC-459D-961B-97BF590F8905}"/>
    <dgm:cxn modelId="{111D08F5-9D33-44FC-8BC7-CD3B5B2D30CF}" type="presOf" srcId="{B629B9EA-6E3B-41EF-B1D4-C43BC49BCFA4}" destId="{6D40D76B-A3F4-4332-A0B0-A3242117A2D9}" srcOrd="0" destOrd="0" presId="urn:microsoft.com/office/officeart/2005/8/layout/vList5"/>
    <dgm:cxn modelId="{F3CF73B4-876E-40B4-931B-DA25A77165DB}" type="presOf" srcId="{51D5F9A0-C9F6-4F0E-B610-AD2F76272B6D}" destId="{212F66F9-322E-4DF9-BF8C-66C46A826C1F}" srcOrd="0" destOrd="0" presId="urn:microsoft.com/office/officeart/2005/8/layout/vList5"/>
    <dgm:cxn modelId="{D9A6F663-9B03-4FDD-AB6D-C8AE184144DA}" srcId="{B629B9EA-6E3B-41EF-B1D4-C43BC49BCFA4}" destId="{B6436FC9-6686-4288-9D32-485FB838645F}" srcOrd="2" destOrd="0" parTransId="{A86AB0B2-DB74-4906-B99A-9F9ECE285FAB}" sibTransId="{BA810895-E3B0-4621-B32D-8669590BEBD0}"/>
    <dgm:cxn modelId="{B63CCEA4-5B13-416C-A79D-185558C2C8F4}" type="presOf" srcId="{1CBA1B2C-C5B8-4587-90AB-0CCA44C39865}" destId="{CE3AB84C-2804-4FA6-98E7-980DA7A8FEAC}" srcOrd="0" destOrd="0" presId="urn:microsoft.com/office/officeart/2005/8/layout/vList5"/>
    <dgm:cxn modelId="{7448ADF5-FEC5-4920-A8E9-B6631D52CB73}" type="presParOf" srcId="{6D40D76B-A3F4-4332-A0B0-A3242117A2D9}" destId="{5936FF64-FEB3-40BF-9927-62544017DFC5}" srcOrd="0" destOrd="0" presId="urn:microsoft.com/office/officeart/2005/8/layout/vList5"/>
    <dgm:cxn modelId="{26DE3558-BF12-4A1B-9B26-6257326616D0}" type="presParOf" srcId="{5936FF64-FEB3-40BF-9927-62544017DFC5}" destId="{212F66F9-322E-4DF9-BF8C-66C46A826C1F}" srcOrd="0" destOrd="0" presId="urn:microsoft.com/office/officeart/2005/8/layout/vList5"/>
    <dgm:cxn modelId="{EBF87EE0-2334-44CD-80E9-45D6665F5C95}" type="presParOf" srcId="{5936FF64-FEB3-40BF-9927-62544017DFC5}" destId="{CE3AB84C-2804-4FA6-98E7-980DA7A8FEAC}" srcOrd="1" destOrd="0" presId="urn:microsoft.com/office/officeart/2005/8/layout/vList5"/>
    <dgm:cxn modelId="{D61E7728-036C-4B20-916A-0C34A57C379E}" type="presParOf" srcId="{6D40D76B-A3F4-4332-A0B0-A3242117A2D9}" destId="{EFE4C849-34DC-456B-85F7-A164C249AD74}" srcOrd="1" destOrd="0" presId="urn:microsoft.com/office/officeart/2005/8/layout/vList5"/>
    <dgm:cxn modelId="{7C39FA69-4534-4EBF-8590-ECC4446F262F}" type="presParOf" srcId="{6D40D76B-A3F4-4332-A0B0-A3242117A2D9}" destId="{0EB2B006-E71A-452D-8CCE-62B9D904189D}" srcOrd="2" destOrd="0" presId="urn:microsoft.com/office/officeart/2005/8/layout/vList5"/>
    <dgm:cxn modelId="{B27F7088-7E02-48F0-84FE-8054E07B89DB}" type="presParOf" srcId="{0EB2B006-E71A-452D-8CCE-62B9D904189D}" destId="{F6364B81-55F3-4F78-B60B-8A7B075B13E0}" srcOrd="0" destOrd="0" presId="urn:microsoft.com/office/officeart/2005/8/layout/vList5"/>
    <dgm:cxn modelId="{32672ED0-A5B0-46F7-B908-B083A624F68D}" type="presParOf" srcId="{0EB2B006-E71A-452D-8CCE-62B9D904189D}" destId="{B7E7F526-FAA2-4390-8A36-3F521D3EBE40}" srcOrd="1" destOrd="0" presId="urn:microsoft.com/office/officeart/2005/8/layout/vList5"/>
    <dgm:cxn modelId="{D37289F8-3C48-4964-BB05-28A298854E2F}" type="presParOf" srcId="{6D40D76B-A3F4-4332-A0B0-A3242117A2D9}" destId="{E59723B7-0177-4BEF-916A-59AE5374746B}" srcOrd="3" destOrd="0" presId="urn:microsoft.com/office/officeart/2005/8/layout/vList5"/>
    <dgm:cxn modelId="{B8874BE3-660F-452B-8764-E951515B48F8}" type="presParOf" srcId="{6D40D76B-A3F4-4332-A0B0-A3242117A2D9}" destId="{D45C4848-74E3-4A3E-B81D-B5B585FD069F}" srcOrd="4" destOrd="0" presId="urn:microsoft.com/office/officeart/2005/8/layout/vList5"/>
    <dgm:cxn modelId="{DE54D79F-F92C-4A53-AF55-DD723EF4AFDF}" type="presParOf" srcId="{D45C4848-74E3-4A3E-B81D-B5B585FD069F}" destId="{DBF7D732-9BE4-46E6-8D0A-1C1DC4B0487C}" srcOrd="0" destOrd="0" presId="urn:microsoft.com/office/officeart/2005/8/layout/vList5"/>
    <dgm:cxn modelId="{2C6FF6B0-4E9C-44FA-846D-4D6B99B6E267}" type="presParOf" srcId="{D45C4848-74E3-4A3E-B81D-B5B585FD069F}" destId="{CEAB22B6-5F2B-4546-A770-7055BB69F012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B0504B2-78AC-4C44-A9C0-376E9DDE2CA1}" type="doc">
      <dgm:prSet loTypeId="urn:microsoft.com/office/officeart/2005/8/layout/pyramid1" loCatId="pyramid" qsTypeId="urn:microsoft.com/office/officeart/2005/8/quickstyle/simple1" qsCatId="simple" csTypeId="urn:microsoft.com/office/officeart/2005/8/colors/accent1_2" csCatId="accent1" phldr="1"/>
      <dgm:spPr/>
    </dgm:pt>
    <dgm:pt modelId="{9AC10DE0-6247-4386-AC98-481D14D97FF9}">
      <dgm:prSet phldrT="[Текст]"/>
      <dgm:spPr>
        <a:solidFill>
          <a:srgbClr val="00B0F0"/>
        </a:solidFill>
      </dgm:spPr>
      <dgm:t>
        <a:bodyPr/>
        <a:lstStyle/>
        <a:p>
          <a:r>
            <a:rPr lang="ru-RU" dirty="0" smtClean="0"/>
            <a:t>ИСЛАМ</a:t>
          </a:r>
        </a:p>
        <a:p>
          <a:r>
            <a:rPr lang="ru-RU" dirty="0" smtClean="0"/>
            <a:t>БУДДИЗМ</a:t>
          </a:r>
        </a:p>
      </dgm:t>
    </dgm:pt>
    <dgm:pt modelId="{909C7296-50BC-4485-8AD0-0E28EB63D33F}" type="parTrans" cxnId="{A9CE0C3C-C597-48BD-A030-054F7E836B92}">
      <dgm:prSet/>
      <dgm:spPr/>
      <dgm:t>
        <a:bodyPr/>
        <a:lstStyle/>
        <a:p>
          <a:endParaRPr lang="ru-RU"/>
        </a:p>
      </dgm:t>
    </dgm:pt>
    <dgm:pt modelId="{8A818E84-B1CF-4E01-A15F-8D4A671E5298}" type="sibTrans" cxnId="{A9CE0C3C-C597-48BD-A030-054F7E836B92}">
      <dgm:prSet/>
      <dgm:spPr/>
      <dgm:t>
        <a:bodyPr/>
        <a:lstStyle/>
        <a:p>
          <a:endParaRPr lang="ru-RU"/>
        </a:p>
      </dgm:t>
    </dgm:pt>
    <dgm:pt modelId="{5A50EBA3-75B0-46CA-96D8-16C32BFE559B}">
      <dgm:prSet phldrT="[Текст]"/>
      <dgm:spPr>
        <a:solidFill>
          <a:srgbClr val="00B0F0"/>
        </a:solidFill>
      </dgm:spPr>
      <dgm:t>
        <a:bodyPr/>
        <a:lstStyle/>
        <a:p>
          <a:r>
            <a:rPr lang="ru-RU" dirty="0" smtClean="0"/>
            <a:t> Мусульмане верят, что совершая добрые дела, они приближаются к Аллаху</a:t>
          </a:r>
          <a:endParaRPr lang="ru-RU" dirty="0"/>
        </a:p>
      </dgm:t>
    </dgm:pt>
    <dgm:pt modelId="{F236C623-7B2B-4D8C-A2FD-2D0E40304C8F}" type="parTrans" cxnId="{26B32C3B-8ECB-4367-8124-2376A5B785C6}">
      <dgm:prSet/>
      <dgm:spPr/>
      <dgm:t>
        <a:bodyPr/>
        <a:lstStyle/>
        <a:p>
          <a:endParaRPr lang="ru-RU"/>
        </a:p>
      </dgm:t>
    </dgm:pt>
    <dgm:pt modelId="{F530960D-976D-48E9-B1EB-9195FD6E0AA8}" type="sibTrans" cxnId="{26B32C3B-8ECB-4367-8124-2376A5B785C6}">
      <dgm:prSet/>
      <dgm:spPr/>
      <dgm:t>
        <a:bodyPr/>
        <a:lstStyle/>
        <a:p>
          <a:endParaRPr lang="ru-RU"/>
        </a:p>
      </dgm:t>
    </dgm:pt>
    <dgm:pt modelId="{68A9FB33-056C-45A0-8515-0C855B7B43CA}">
      <dgm:prSet phldrT="[Текст]"/>
      <dgm:spPr>
        <a:solidFill>
          <a:srgbClr val="00B0F0"/>
        </a:solidFill>
      </dgm:spPr>
      <dgm:t>
        <a:bodyPr/>
        <a:lstStyle/>
        <a:p>
          <a:r>
            <a:rPr lang="ru-RU" dirty="0" smtClean="0"/>
            <a:t>  Одна из основных заповедей буддизма- щедрость в благотворительности. Сострадание – это то, что наполняет нашу жизнь смыслом…(Далай-лама)</a:t>
          </a:r>
          <a:endParaRPr lang="ru-RU" dirty="0"/>
        </a:p>
      </dgm:t>
    </dgm:pt>
    <dgm:pt modelId="{867F625D-05D0-4FAA-A10A-774B1A09F63A}" type="parTrans" cxnId="{36D0C410-B649-4573-9A80-30B48031DEAA}">
      <dgm:prSet/>
      <dgm:spPr/>
      <dgm:t>
        <a:bodyPr/>
        <a:lstStyle/>
        <a:p>
          <a:endParaRPr lang="ru-RU"/>
        </a:p>
      </dgm:t>
    </dgm:pt>
    <dgm:pt modelId="{3993C562-A2F8-4044-8A27-90C2BD10FB33}" type="sibTrans" cxnId="{36D0C410-B649-4573-9A80-30B48031DEAA}">
      <dgm:prSet/>
      <dgm:spPr/>
      <dgm:t>
        <a:bodyPr/>
        <a:lstStyle/>
        <a:p>
          <a:endParaRPr lang="ru-RU"/>
        </a:p>
      </dgm:t>
    </dgm:pt>
    <dgm:pt modelId="{D3260853-AA44-491C-8598-C3AC8ECEC494}" type="pres">
      <dgm:prSet presAssocID="{AB0504B2-78AC-4C44-A9C0-376E9DDE2CA1}" presName="Name0" presStyleCnt="0">
        <dgm:presLayoutVars>
          <dgm:dir/>
          <dgm:animLvl val="lvl"/>
          <dgm:resizeHandles val="exact"/>
        </dgm:presLayoutVars>
      </dgm:prSet>
      <dgm:spPr/>
    </dgm:pt>
    <dgm:pt modelId="{17B3849C-DEEF-48AD-BDC0-6FD09C94669D}" type="pres">
      <dgm:prSet presAssocID="{9AC10DE0-6247-4386-AC98-481D14D97FF9}" presName="Name8" presStyleCnt="0"/>
      <dgm:spPr/>
    </dgm:pt>
    <dgm:pt modelId="{D17E8DF1-FBF5-4D97-A154-04916FE58BF9}" type="pres">
      <dgm:prSet presAssocID="{9AC10DE0-6247-4386-AC98-481D14D97FF9}" presName="level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DF7DE28-98F4-4780-88C5-BA29AFBC2013}" type="pres">
      <dgm:prSet presAssocID="{9AC10DE0-6247-4386-AC98-481D14D97FF9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D3BBD90-3F00-42B4-A231-86D5CA0681DD}" type="pres">
      <dgm:prSet presAssocID="{5A50EBA3-75B0-46CA-96D8-16C32BFE559B}" presName="Name8" presStyleCnt="0"/>
      <dgm:spPr/>
    </dgm:pt>
    <dgm:pt modelId="{D0D9970E-5263-4CED-82DC-A56ADB183B9B}" type="pres">
      <dgm:prSet presAssocID="{5A50EBA3-75B0-46CA-96D8-16C32BFE559B}" presName="level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0EB9322-F76E-4A0F-96B2-1A89F23EEA12}" type="pres">
      <dgm:prSet presAssocID="{5A50EBA3-75B0-46CA-96D8-16C32BFE559B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40917AE-A130-4C09-909A-0AC74F768F14}" type="pres">
      <dgm:prSet presAssocID="{68A9FB33-056C-45A0-8515-0C855B7B43CA}" presName="Name8" presStyleCnt="0"/>
      <dgm:spPr/>
    </dgm:pt>
    <dgm:pt modelId="{115CD1F8-270C-4650-9191-104E0B836F27}" type="pres">
      <dgm:prSet presAssocID="{68A9FB33-056C-45A0-8515-0C855B7B43CA}" presName="level" presStyleLbl="node1" presStyleIdx="2" presStyleCnt="3" custLinFactNeighborX="-348" custLinFactNeighborY="4688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2912787-DA84-4CAA-A5A1-30F48989859A}" type="pres">
      <dgm:prSet presAssocID="{68A9FB33-056C-45A0-8515-0C855B7B43CA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54672801-ACFE-4F0F-AB27-87D45955BF56}" type="presOf" srcId="{AB0504B2-78AC-4C44-A9C0-376E9DDE2CA1}" destId="{D3260853-AA44-491C-8598-C3AC8ECEC494}" srcOrd="0" destOrd="0" presId="urn:microsoft.com/office/officeart/2005/8/layout/pyramid1"/>
    <dgm:cxn modelId="{7C88A50A-3F74-417D-9BEE-C0DD6F162724}" type="presOf" srcId="{9AC10DE0-6247-4386-AC98-481D14D97FF9}" destId="{3DF7DE28-98F4-4780-88C5-BA29AFBC2013}" srcOrd="1" destOrd="0" presId="urn:microsoft.com/office/officeart/2005/8/layout/pyramid1"/>
    <dgm:cxn modelId="{04B39796-3346-4831-ACAF-BC7E270B0BEC}" type="presOf" srcId="{68A9FB33-056C-45A0-8515-0C855B7B43CA}" destId="{115CD1F8-270C-4650-9191-104E0B836F27}" srcOrd="0" destOrd="0" presId="urn:microsoft.com/office/officeart/2005/8/layout/pyramid1"/>
    <dgm:cxn modelId="{BBC4802D-218F-4E56-8B9D-CAB622B5BE15}" type="presOf" srcId="{68A9FB33-056C-45A0-8515-0C855B7B43CA}" destId="{32912787-DA84-4CAA-A5A1-30F48989859A}" srcOrd="1" destOrd="0" presId="urn:microsoft.com/office/officeart/2005/8/layout/pyramid1"/>
    <dgm:cxn modelId="{A9CE0C3C-C597-48BD-A030-054F7E836B92}" srcId="{AB0504B2-78AC-4C44-A9C0-376E9DDE2CA1}" destId="{9AC10DE0-6247-4386-AC98-481D14D97FF9}" srcOrd="0" destOrd="0" parTransId="{909C7296-50BC-4485-8AD0-0E28EB63D33F}" sibTransId="{8A818E84-B1CF-4E01-A15F-8D4A671E5298}"/>
    <dgm:cxn modelId="{9F9FABB9-625A-4369-B2C8-81FC02208846}" type="presOf" srcId="{5A50EBA3-75B0-46CA-96D8-16C32BFE559B}" destId="{D0D9970E-5263-4CED-82DC-A56ADB183B9B}" srcOrd="0" destOrd="0" presId="urn:microsoft.com/office/officeart/2005/8/layout/pyramid1"/>
    <dgm:cxn modelId="{36D0C410-B649-4573-9A80-30B48031DEAA}" srcId="{AB0504B2-78AC-4C44-A9C0-376E9DDE2CA1}" destId="{68A9FB33-056C-45A0-8515-0C855B7B43CA}" srcOrd="2" destOrd="0" parTransId="{867F625D-05D0-4FAA-A10A-774B1A09F63A}" sibTransId="{3993C562-A2F8-4044-8A27-90C2BD10FB33}"/>
    <dgm:cxn modelId="{EF8A99BA-AA7A-4448-BDC3-E0B741256D09}" type="presOf" srcId="{9AC10DE0-6247-4386-AC98-481D14D97FF9}" destId="{D17E8DF1-FBF5-4D97-A154-04916FE58BF9}" srcOrd="0" destOrd="0" presId="urn:microsoft.com/office/officeart/2005/8/layout/pyramid1"/>
    <dgm:cxn modelId="{92DEF79B-B8AD-4085-A317-F25B4828013B}" type="presOf" srcId="{5A50EBA3-75B0-46CA-96D8-16C32BFE559B}" destId="{30EB9322-F76E-4A0F-96B2-1A89F23EEA12}" srcOrd="1" destOrd="0" presId="urn:microsoft.com/office/officeart/2005/8/layout/pyramid1"/>
    <dgm:cxn modelId="{26B32C3B-8ECB-4367-8124-2376A5B785C6}" srcId="{AB0504B2-78AC-4C44-A9C0-376E9DDE2CA1}" destId="{5A50EBA3-75B0-46CA-96D8-16C32BFE559B}" srcOrd="1" destOrd="0" parTransId="{F236C623-7B2B-4D8C-A2FD-2D0E40304C8F}" sibTransId="{F530960D-976D-48E9-B1EB-9195FD6E0AA8}"/>
    <dgm:cxn modelId="{F11312ED-5A71-4BC5-A072-2483B092A7A9}" type="presParOf" srcId="{D3260853-AA44-491C-8598-C3AC8ECEC494}" destId="{17B3849C-DEEF-48AD-BDC0-6FD09C94669D}" srcOrd="0" destOrd="0" presId="urn:microsoft.com/office/officeart/2005/8/layout/pyramid1"/>
    <dgm:cxn modelId="{F51E01BB-617A-4088-BC7F-A553647AF151}" type="presParOf" srcId="{17B3849C-DEEF-48AD-BDC0-6FD09C94669D}" destId="{D17E8DF1-FBF5-4D97-A154-04916FE58BF9}" srcOrd="0" destOrd="0" presId="urn:microsoft.com/office/officeart/2005/8/layout/pyramid1"/>
    <dgm:cxn modelId="{F46D0592-4408-4AB0-A69C-6324413B8567}" type="presParOf" srcId="{17B3849C-DEEF-48AD-BDC0-6FD09C94669D}" destId="{3DF7DE28-98F4-4780-88C5-BA29AFBC2013}" srcOrd="1" destOrd="0" presId="urn:microsoft.com/office/officeart/2005/8/layout/pyramid1"/>
    <dgm:cxn modelId="{82CB1A9A-364C-41D6-9D03-41AABFCC459B}" type="presParOf" srcId="{D3260853-AA44-491C-8598-C3AC8ECEC494}" destId="{ED3BBD90-3F00-42B4-A231-86D5CA0681DD}" srcOrd="1" destOrd="0" presId="urn:microsoft.com/office/officeart/2005/8/layout/pyramid1"/>
    <dgm:cxn modelId="{27B7BA2A-78A4-48B7-9A56-4D293C49FA51}" type="presParOf" srcId="{ED3BBD90-3F00-42B4-A231-86D5CA0681DD}" destId="{D0D9970E-5263-4CED-82DC-A56ADB183B9B}" srcOrd="0" destOrd="0" presId="urn:microsoft.com/office/officeart/2005/8/layout/pyramid1"/>
    <dgm:cxn modelId="{0C638D82-7A3C-4115-A443-ED16D45E5917}" type="presParOf" srcId="{ED3BBD90-3F00-42B4-A231-86D5CA0681DD}" destId="{30EB9322-F76E-4A0F-96B2-1A89F23EEA12}" srcOrd="1" destOrd="0" presId="urn:microsoft.com/office/officeart/2005/8/layout/pyramid1"/>
    <dgm:cxn modelId="{06EA5232-BF4F-4F58-9251-180B96836680}" type="presParOf" srcId="{D3260853-AA44-491C-8598-C3AC8ECEC494}" destId="{340917AE-A130-4C09-909A-0AC74F768F14}" srcOrd="2" destOrd="0" presId="urn:microsoft.com/office/officeart/2005/8/layout/pyramid1"/>
    <dgm:cxn modelId="{0B9FA413-0A07-43CA-86F2-E04B9FF4535B}" type="presParOf" srcId="{340917AE-A130-4C09-909A-0AC74F768F14}" destId="{115CD1F8-270C-4650-9191-104E0B836F27}" srcOrd="0" destOrd="0" presId="urn:microsoft.com/office/officeart/2005/8/layout/pyramid1"/>
    <dgm:cxn modelId="{B4A0D488-FEC2-442A-B058-694EB9111A76}" type="presParOf" srcId="{340917AE-A130-4C09-909A-0AC74F768F14}" destId="{32912787-DA84-4CAA-A5A1-30F48989859A}" srcOrd="1" destOrd="0" presId="urn:microsoft.com/office/officeart/2005/8/layout/pyramid1"/>
  </dgm:cxnLst>
  <dgm:bg>
    <a:blipFill>
      <a:blip xmlns:r="http://schemas.openxmlformats.org/officeDocument/2006/relationships" r:embed="rId1"/>
      <a:stretch>
        <a:fillRect/>
      </a:stretch>
    </a:blipFill>
  </dgm:bg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5B62C430-BAAE-4E94-AC8D-A6976B67B54D}" type="doc">
      <dgm:prSet loTypeId="urn:microsoft.com/office/officeart/2005/8/layout/pyramid3" loCatId="pyramid" qsTypeId="urn:microsoft.com/office/officeart/2005/8/quickstyle/simple1" qsCatId="simple" csTypeId="urn:microsoft.com/office/officeart/2005/8/colors/accent1_2" csCatId="accent1" phldr="1"/>
      <dgm:spPr/>
    </dgm:pt>
    <dgm:pt modelId="{6A3C4C02-BC04-456C-BC7E-388A865285ED}">
      <dgm:prSet phldrT="[Текст]"/>
      <dgm:spPr>
        <a:solidFill>
          <a:srgbClr val="00B0F0"/>
        </a:solidFill>
      </dgm:spPr>
      <dgm:t>
        <a:bodyPr/>
        <a:lstStyle/>
        <a:p>
          <a:r>
            <a:rPr lang="ru-RU" dirty="0" smtClean="0"/>
            <a:t> Еврейские мудрецы говорили: «Всякий человеческий поступок, причиняющий ближнему страдание, влечёт за собой наказание»</a:t>
          </a:r>
          <a:endParaRPr lang="ru-RU" dirty="0"/>
        </a:p>
      </dgm:t>
    </dgm:pt>
    <dgm:pt modelId="{7BCE0409-A29D-45AB-ACB8-1F9475550BE1}" type="parTrans" cxnId="{D0DB2F95-364C-42D4-9CF9-B9C6EE59768B}">
      <dgm:prSet/>
      <dgm:spPr/>
      <dgm:t>
        <a:bodyPr/>
        <a:lstStyle/>
        <a:p>
          <a:endParaRPr lang="ru-RU"/>
        </a:p>
      </dgm:t>
    </dgm:pt>
    <dgm:pt modelId="{D3F452F8-D0B5-4BA4-A6E1-8C2F26C348B9}" type="sibTrans" cxnId="{D0DB2F95-364C-42D4-9CF9-B9C6EE59768B}">
      <dgm:prSet/>
      <dgm:spPr/>
      <dgm:t>
        <a:bodyPr/>
        <a:lstStyle/>
        <a:p>
          <a:endParaRPr lang="ru-RU"/>
        </a:p>
      </dgm:t>
    </dgm:pt>
    <dgm:pt modelId="{C317DA9D-152A-4238-BA29-8B9E42645DBA}">
      <dgm:prSet phldrT="[Текст]"/>
      <dgm:spPr>
        <a:solidFill>
          <a:srgbClr val="00B0F0"/>
        </a:solidFill>
      </dgm:spPr>
      <dgm:t>
        <a:bodyPr/>
        <a:lstStyle/>
        <a:p>
          <a:r>
            <a:rPr lang="ru-RU" dirty="0" smtClean="0"/>
            <a:t> «Блаженны милостивые, ибо они помилованы будут» (Евангелие от      Мат фея)          </a:t>
          </a:r>
          <a:endParaRPr lang="ru-RU" dirty="0"/>
        </a:p>
      </dgm:t>
    </dgm:pt>
    <dgm:pt modelId="{14837703-2B66-409A-83E9-75F799C0FDAF}" type="parTrans" cxnId="{747BB693-3D6C-4B7F-86B6-4A4BE035F575}">
      <dgm:prSet/>
      <dgm:spPr/>
      <dgm:t>
        <a:bodyPr/>
        <a:lstStyle/>
        <a:p>
          <a:endParaRPr lang="ru-RU"/>
        </a:p>
      </dgm:t>
    </dgm:pt>
    <dgm:pt modelId="{945D7DCE-ED10-493D-B73E-78F6188E1F72}" type="sibTrans" cxnId="{747BB693-3D6C-4B7F-86B6-4A4BE035F575}">
      <dgm:prSet/>
      <dgm:spPr/>
      <dgm:t>
        <a:bodyPr/>
        <a:lstStyle/>
        <a:p>
          <a:endParaRPr lang="ru-RU"/>
        </a:p>
      </dgm:t>
    </dgm:pt>
    <dgm:pt modelId="{45F4EEBA-DBA6-46BE-9069-73821FC70124}">
      <dgm:prSet phldrT="[Текст]"/>
      <dgm:spPr>
        <a:solidFill>
          <a:srgbClr val="00B0F0"/>
        </a:solidFill>
      </dgm:spPr>
      <dgm:t>
        <a:bodyPr/>
        <a:lstStyle/>
        <a:p>
          <a:r>
            <a:rPr lang="ru-RU" dirty="0" smtClean="0"/>
            <a:t>   ХРИСТИАНСТВО</a:t>
          </a:r>
        </a:p>
        <a:p>
          <a:r>
            <a:rPr lang="ru-RU" dirty="0" smtClean="0"/>
            <a:t>ИУДАИЗМ</a:t>
          </a:r>
          <a:endParaRPr lang="ru-RU" dirty="0"/>
        </a:p>
      </dgm:t>
    </dgm:pt>
    <dgm:pt modelId="{53428FF7-8C70-4657-89A9-CA60A47A443C}" type="parTrans" cxnId="{D3DBB5B5-BB62-4D5E-9A5F-3CC3970E3E7D}">
      <dgm:prSet/>
      <dgm:spPr/>
      <dgm:t>
        <a:bodyPr/>
        <a:lstStyle/>
        <a:p>
          <a:endParaRPr lang="ru-RU"/>
        </a:p>
      </dgm:t>
    </dgm:pt>
    <dgm:pt modelId="{1C48583D-70F7-4D4D-93B4-2E3E77C54547}" type="sibTrans" cxnId="{D3DBB5B5-BB62-4D5E-9A5F-3CC3970E3E7D}">
      <dgm:prSet/>
      <dgm:spPr/>
      <dgm:t>
        <a:bodyPr/>
        <a:lstStyle/>
        <a:p>
          <a:endParaRPr lang="ru-RU"/>
        </a:p>
      </dgm:t>
    </dgm:pt>
    <dgm:pt modelId="{3C8B1E85-0A01-4120-B6E2-263479772595}" type="pres">
      <dgm:prSet presAssocID="{5B62C430-BAAE-4E94-AC8D-A6976B67B54D}" presName="Name0" presStyleCnt="0">
        <dgm:presLayoutVars>
          <dgm:dir/>
          <dgm:animLvl val="lvl"/>
          <dgm:resizeHandles val="exact"/>
        </dgm:presLayoutVars>
      </dgm:prSet>
      <dgm:spPr/>
    </dgm:pt>
    <dgm:pt modelId="{547B6599-56A9-43FC-96D7-2A81DE69439D}" type="pres">
      <dgm:prSet presAssocID="{6A3C4C02-BC04-456C-BC7E-388A865285ED}" presName="Name8" presStyleCnt="0"/>
      <dgm:spPr/>
    </dgm:pt>
    <dgm:pt modelId="{23343C34-F617-46C5-A72E-F7FC0CA2BC8D}" type="pres">
      <dgm:prSet presAssocID="{6A3C4C02-BC04-456C-BC7E-388A865285ED}" presName="level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F8DC81E-B1AC-4CA4-85A9-B0B298726054}" type="pres">
      <dgm:prSet presAssocID="{6A3C4C02-BC04-456C-BC7E-388A865285ED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8652C05-C70D-4344-A8C7-B73CFE37F3B8}" type="pres">
      <dgm:prSet presAssocID="{C317DA9D-152A-4238-BA29-8B9E42645DBA}" presName="Name8" presStyleCnt="0"/>
      <dgm:spPr/>
    </dgm:pt>
    <dgm:pt modelId="{1D0CC96F-9EA7-4160-BD07-BE67FFB405A8}" type="pres">
      <dgm:prSet presAssocID="{C317DA9D-152A-4238-BA29-8B9E42645DBA}" presName="level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FB92249-553A-4502-8778-2E8C03306935}" type="pres">
      <dgm:prSet presAssocID="{C317DA9D-152A-4238-BA29-8B9E42645DBA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44BE535-BB61-4BAA-B7B1-606BFE54591C}" type="pres">
      <dgm:prSet presAssocID="{45F4EEBA-DBA6-46BE-9069-73821FC70124}" presName="Name8" presStyleCnt="0"/>
      <dgm:spPr/>
    </dgm:pt>
    <dgm:pt modelId="{06E2A664-F29A-46A7-AB3F-70AF0337CE18}" type="pres">
      <dgm:prSet presAssocID="{45F4EEBA-DBA6-46BE-9069-73821FC70124}" presName="level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8A3D420-D779-4220-9A80-669638FDE098}" type="pres">
      <dgm:prSet presAssocID="{45F4EEBA-DBA6-46BE-9069-73821FC70124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AC82EC7E-4303-4267-841F-628EBA21EEAC}" type="presOf" srcId="{C317DA9D-152A-4238-BA29-8B9E42645DBA}" destId="{1D0CC96F-9EA7-4160-BD07-BE67FFB405A8}" srcOrd="0" destOrd="0" presId="urn:microsoft.com/office/officeart/2005/8/layout/pyramid3"/>
    <dgm:cxn modelId="{559C47CC-1ECB-41E2-93C5-691AA2302A15}" type="presOf" srcId="{6A3C4C02-BC04-456C-BC7E-388A865285ED}" destId="{23343C34-F617-46C5-A72E-F7FC0CA2BC8D}" srcOrd="0" destOrd="0" presId="urn:microsoft.com/office/officeart/2005/8/layout/pyramid3"/>
    <dgm:cxn modelId="{19293CCF-8D64-4CD4-BF56-147F74D7C993}" type="presOf" srcId="{5B62C430-BAAE-4E94-AC8D-A6976B67B54D}" destId="{3C8B1E85-0A01-4120-B6E2-263479772595}" srcOrd="0" destOrd="0" presId="urn:microsoft.com/office/officeart/2005/8/layout/pyramid3"/>
    <dgm:cxn modelId="{D6830153-CF50-47CF-BC37-43231B31ECEC}" type="presOf" srcId="{45F4EEBA-DBA6-46BE-9069-73821FC70124}" destId="{A8A3D420-D779-4220-9A80-669638FDE098}" srcOrd="1" destOrd="0" presId="urn:microsoft.com/office/officeart/2005/8/layout/pyramid3"/>
    <dgm:cxn modelId="{25D17EF7-C56E-463F-BFAB-8FDB09678A39}" type="presOf" srcId="{45F4EEBA-DBA6-46BE-9069-73821FC70124}" destId="{06E2A664-F29A-46A7-AB3F-70AF0337CE18}" srcOrd="0" destOrd="0" presId="urn:microsoft.com/office/officeart/2005/8/layout/pyramid3"/>
    <dgm:cxn modelId="{684AB4E8-DDC5-4675-B140-7B4016EF2D31}" type="presOf" srcId="{6A3C4C02-BC04-456C-BC7E-388A865285ED}" destId="{4F8DC81E-B1AC-4CA4-85A9-B0B298726054}" srcOrd="1" destOrd="0" presId="urn:microsoft.com/office/officeart/2005/8/layout/pyramid3"/>
    <dgm:cxn modelId="{C376AF89-0015-44BD-9988-EE9DBAE30FFA}" type="presOf" srcId="{C317DA9D-152A-4238-BA29-8B9E42645DBA}" destId="{0FB92249-553A-4502-8778-2E8C03306935}" srcOrd="1" destOrd="0" presId="urn:microsoft.com/office/officeart/2005/8/layout/pyramid3"/>
    <dgm:cxn modelId="{747BB693-3D6C-4B7F-86B6-4A4BE035F575}" srcId="{5B62C430-BAAE-4E94-AC8D-A6976B67B54D}" destId="{C317DA9D-152A-4238-BA29-8B9E42645DBA}" srcOrd="1" destOrd="0" parTransId="{14837703-2B66-409A-83E9-75F799C0FDAF}" sibTransId="{945D7DCE-ED10-493D-B73E-78F6188E1F72}"/>
    <dgm:cxn modelId="{D3DBB5B5-BB62-4D5E-9A5F-3CC3970E3E7D}" srcId="{5B62C430-BAAE-4E94-AC8D-A6976B67B54D}" destId="{45F4EEBA-DBA6-46BE-9069-73821FC70124}" srcOrd="2" destOrd="0" parTransId="{53428FF7-8C70-4657-89A9-CA60A47A443C}" sibTransId="{1C48583D-70F7-4D4D-93B4-2E3E77C54547}"/>
    <dgm:cxn modelId="{D0DB2F95-364C-42D4-9CF9-B9C6EE59768B}" srcId="{5B62C430-BAAE-4E94-AC8D-A6976B67B54D}" destId="{6A3C4C02-BC04-456C-BC7E-388A865285ED}" srcOrd="0" destOrd="0" parTransId="{7BCE0409-A29D-45AB-ACB8-1F9475550BE1}" sibTransId="{D3F452F8-D0B5-4BA4-A6E1-8C2F26C348B9}"/>
    <dgm:cxn modelId="{7C9C1493-8185-4ED4-A5BC-A3D4A33605AD}" type="presParOf" srcId="{3C8B1E85-0A01-4120-B6E2-263479772595}" destId="{547B6599-56A9-43FC-96D7-2A81DE69439D}" srcOrd="0" destOrd="0" presId="urn:microsoft.com/office/officeart/2005/8/layout/pyramid3"/>
    <dgm:cxn modelId="{4A3133BB-FF89-4DB3-AC61-49C0BF8CB0C6}" type="presParOf" srcId="{547B6599-56A9-43FC-96D7-2A81DE69439D}" destId="{23343C34-F617-46C5-A72E-F7FC0CA2BC8D}" srcOrd="0" destOrd="0" presId="urn:microsoft.com/office/officeart/2005/8/layout/pyramid3"/>
    <dgm:cxn modelId="{D6C68834-20BE-46A3-B7D3-9991DE92A9E4}" type="presParOf" srcId="{547B6599-56A9-43FC-96D7-2A81DE69439D}" destId="{4F8DC81E-B1AC-4CA4-85A9-B0B298726054}" srcOrd="1" destOrd="0" presId="urn:microsoft.com/office/officeart/2005/8/layout/pyramid3"/>
    <dgm:cxn modelId="{901955CA-C9C2-4D30-A4E0-4A52900A937A}" type="presParOf" srcId="{3C8B1E85-0A01-4120-B6E2-263479772595}" destId="{08652C05-C70D-4344-A8C7-B73CFE37F3B8}" srcOrd="1" destOrd="0" presId="urn:microsoft.com/office/officeart/2005/8/layout/pyramid3"/>
    <dgm:cxn modelId="{07022609-7042-4BB9-AD3E-1AEC970C64F6}" type="presParOf" srcId="{08652C05-C70D-4344-A8C7-B73CFE37F3B8}" destId="{1D0CC96F-9EA7-4160-BD07-BE67FFB405A8}" srcOrd="0" destOrd="0" presId="urn:microsoft.com/office/officeart/2005/8/layout/pyramid3"/>
    <dgm:cxn modelId="{27A34C76-6250-4440-8D9F-853CFBA2D98F}" type="presParOf" srcId="{08652C05-C70D-4344-A8C7-B73CFE37F3B8}" destId="{0FB92249-553A-4502-8778-2E8C03306935}" srcOrd="1" destOrd="0" presId="urn:microsoft.com/office/officeart/2005/8/layout/pyramid3"/>
    <dgm:cxn modelId="{E289C35C-D252-4D62-88D0-7779BF6A9725}" type="presParOf" srcId="{3C8B1E85-0A01-4120-B6E2-263479772595}" destId="{244BE535-BB61-4BAA-B7B1-606BFE54591C}" srcOrd="2" destOrd="0" presId="urn:microsoft.com/office/officeart/2005/8/layout/pyramid3"/>
    <dgm:cxn modelId="{A0DF1F18-9635-4F12-BBF4-D0200D45E0FD}" type="presParOf" srcId="{244BE535-BB61-4BAA-B7B1-606BFE54591C}" destId="{06E2A664-F29A-46A7-AB3F-70AF0337CE18}" srcOrd="0" destOrd="0" presId="urn:microsoft.com/office/officeart/2005/8/layout/pyramid3"/>
    <dgm:cxn modelId="{FC11C9F9-D3A8-42AA-9F02-8DC3645AC9D5}" type="presParOf" srcId="{244BE535-BB61-4BAA-B7B1-606BFE54591C}" destId="{A8A3D420-D779-4220-9A80-669638FDE098}" srcOrd="1" destOrd="0" presId="urn:microsoft.com/office/officeart/2005/8/layout/pyramid3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36E3008A-5561-4FCA-837F-D0AC21FE52B8}" type="doc">
      <dgm:prSet loTypeId="urn:microsoft.com/office/officeart/2005/8/layout/venn2" loCatId="relationship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ru-RU"/>
        </a:p>
      </dgm:t>
    </dgm:pt>
    <dgm:pt modelId="{6ECBE4F7-BB4A-4769-89B7-B8334C3D6918}">
      <dgm:prSet phldrT="[Текст]" custT="1"/>
      <dgm:spPr/>
      <dgm:t>
        <a:bodyPr/>
        <a:lstStyle/>
        <a:p>
          <a:pPr algn="ctr"/>
          <a:endParaRPr lang="ru-RU" sz="1800" dirty="0" smtClean="0"/>
        </a:p>
        <a:p>
          <a:pPr algn="l"/>
          <a:r>
            <a:rPr lang="ru-RU" sz="1800" b="1" dirty="0" smtClean="0"/>
            <a:t>     </a:t>
          </a:r>
          <a:r>
            <a:rPr lang="ru-RU" sz="2000" b="1" dirty="0" err="1" smtClean="0"/>
            <a:t>милое</a:t>
          </a:r>
          <a:r>
            <a:rPr lang="ru-RU" sz="2000" b="0" dirty="0" err="1" smtClean="0"/>
            <a:t>м</a:t>
          </a:r>
          <a:r>
            <a:rPr lang="ru-RU" sz="2000" b="0" dirty="0" smtClean="0"/>
            <a:t>   </a:t>
          </a:r>
          <a:r>
            <a:rPr lang="ru-RU" sz="2000" b="0" dirty="0" err="1" smtClean="0"/>
            <a:t>дд</a:t>
          </a:r>
          <a:r>
            <a:rPr lang="ru-RU" sz="2000" b="0" dirty="0" smtClean="0"/>
            <a:t> </a:t>
          </a:r>
          <a:r>
            <a:rPr lang="ru-RU" sz="2000" b="0" dirty="0" err="1" smtClean="0"/>
            <a:t>д</a:t>
          </a:r>
          <a:r>
            <a:rPr lang="ru-RU" sz="2000" b="0" dirty="0" smtClean="0"/>
            <a:t>   </a:t>
          </a:r>
          <a:endParaRPr lang="ru-RU" sz="1800" b="1" dirty="0" smtClean="0"/>
        </a:p>
      </dgm:t>
    </dgm:pt>
    <dgm:pt modelId="{FBC86D32-40DA-4DC3-B811-09E4E06E4B6B}" type="parTrans" cxnId="{A0966164-AA6B-41D7-8852-5892B406BB64}">
      <dgm:prSet/>
      <dgm:spPr/>
      <dgm:t>
        <a:bodyPr/>
        <a:lstStyle/>
        <a:p>
          <a:endParaRPr lang="ru-RU"/>
        </a:p>
      </dgm:t>
    </dgm:pt>
    <dgm:pt modelId="{F37B2F38-3C68-4652-8EB9-3EED62778848}" type="sibTrans" cxnId="{A0966164-AA6B-41D7-8852-5892B406BB64}">
      <dgm:prSet/>
      <dgm:spPr/>
      <dgm:t>
        <a:bodyPr/>
        <a:lstStyle/>
        <a:p>
          <a:endParaRPr lang="ru-RU"/>
        </a:p>
      </dgm:t>
    </dgm:pt>
    <dgm:pt modelId="{2DF1E076-4B16-4380-AA46-29EEC7AA1DD8}">
      <dgm:prSet phldrT="[Текст]" custT="1"/>
      <dgm:spPr/>
      <dgm:t>
        <a:bodyPr/>
        <a:lstStyle/>
        <a:p>
          <a:r>
            <a:rPr lang="ru-RU" sz="1800" b="1" dirty="0" smtClean="0"/>
            <a:t>доброе</a:t>
          </a:r>
          <a:endParaRPr lang="ru-RU" sz="1800" b="1" dirty="0"/>
        </a:p>
      </dgm:t>
    </dgm:pt>
    <dgm:pt modelId="{FB64EE94-8840-4BD5-B412-ACFC7EE8214B}" type="parTrans" cxnId="{402FCB25-530F-477B-A75D-AEC170C7DCB6}">
      <dgm:prSet/>
      <dgm:spPr/>
      <dgm:t>
        <a:bodyPr/>
        <a:lstStyle/>
        <a:p>
          <a:endParaRPr lang="ru-RU"/>
        </a:p>
      </dgm:t>
    </dgm:pt>
    <dgm:pt modelId="{1E63FED2-5A2C-48C3-8A96-693753FA7DA2}" type="sibTrans" cxnId="{402FCB25-530F-477B-A75D-AEC170C7DCB6}">
      <dgm:prSet/>
      <dgm:spPr/>
      <dgm:t>
        <a:bodyPr/>
        <a:lstStyle/>
        <a:p>
          <a:endParaRPr lang="ru-RU"/>
        </a:p>
      </dgm:t>
    </dgm:pt>
    <dgm:pt modelId="{984839D1-E350-4481-A5F5-B3B37F406D51}">
      <dgm:prSet phldrT="[Текст]" custT="1"/>
      <dgm:spPr/>
      <dgm:t>
        <a:bodyPr/>
        <a:lstStyle/>
        <a:p>
          <a:r>
            <a:rPr lang="ru-RU" sz="1800" b="1" dirty="0" smtClean="0"/>
            <a:t>сердечное</a:t>
          </a:r>
          <a:endParaRPr lang="ru-RU" sz="1800" b="1" dirty="0"/>
        </a:p>
      </dgm:t>
    </dgm:pt>
    <dgm:pt modelId="{D5A28372-2717-402D-989F-0AB2653D74F1}" type="parTrans" cxnId="{568DFC04-BC6C-4AD9-A939-CDC4C8FD0D8E}">
      <dgm:prSet/>
      <dgm:spPr/>
      <dgm:t>
        <a:bodyPr/>
        <a:lstStyle/>
        <a:p>
          <a:endParaRPr lang="ru-RU"/>
        </a:p>
      </dgm:t>
    </dgm:pt>
    <dgm:pt modelId="{DDABE40E-7CD1-433D-9DC6-FAFF4E58CD98}" type="sibTrans" cxnId="{568DFC04-BC6C-4AD9-A939-CDC4C8FD0D8E}">
      <dgm:prSet/>
      <dgm:spPr/>
      <dgm:t>
        <a:bodyPr/>
        <a:lstStyle/>
        <a:p>
          <a:endParaRPr lang="ru-RU"/>
        </a:p>
      </dgm:t>
    </dgm:pt>
    <dgm:pt modelId="{F4A3CD23-61F8-4DF3-A9D3-A2DE79344E9B}">
      <dgm:prSet phldrT="[Текст]" custT="1"/>
      <dgm:spPr/>
      <dgm:t>
        <a:bodyPr/>
        <a:lstStyle/>
        <a:p>
          <a:r>
            <a:rPr lang="ru-RU" sz="1400" dirty="0" smtClean="0"/>
            <a:t> </a:t>
          </a:r>
          <a:r>
            <a:rPr lang="ru-RU" sz="4000" b="1" dirty="0" smtClean="0"/>
            <a:t>?</a:t>
          </a:r>
          <a:endParaRPr lang="ru-RU" sz="1400" b="1" dirty="0"/>
        </a:p>
      </dgm:t>
    </dgm:pt>
    <dgm:pt modelId="{E5D5ACD5-E04D-4FF0-8DAC-88367A8EA5BD}" type="parTrans" cxnId="{D0D0A416-01DD-4D52-AD98-72E495C1939A}">
      <dgm:prSet/>
      <dgm:spPr/>
      <dgm:t>
        <a:bodyPr/>
        <a:lstStyle/>
        <a:p>
          <a:endParaRPr lang="ru-RU"/>
        </a:p>
      </dgm:t>
    </dgm:pt>
    <dgm:pt modelId="{6E7F6C9B-8717-4C72-89E9-BB8C80E6765C}" type="sibTrans" cxnId="{D0D0A416-01DD-4D52-AD98-72E495C1939A}">
      <dgm:prSet/>
      <dgm:spPr/>
      <dgm:t>
        <a:bodyPr/>
        <a:lstStyle/>
        <a:p>
          <a:endParaRPr lang="ru-RU"/>
        </a:p>
      </dgm:t>
    </dgm:pt>
    <dgm:pt modelId="{68AB2228-0351-424F-8244-290EDE6DBA50}" type="pres">
      <dgm:prSet presAssocID="{36E3008A-5561-4FCA-837F-D0AC21FE52B8}" presName="Name0" presStyleCnt="0">
        <dgm:presLayoutVars>
          <dgm:chMax val="7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A62AD15-97A9-44AD-80E1-7F88BFA9861B}" type="pres">
      <dgm:prSet presAssocID="{36E3008A-5561-4FCA-837F-D0AC21FE52B8}" presName="comp1" presStyleCnt="0"/>
      <dgm:spPr/>
    </dgm:pt>
    <dgm:pt modelId="{D81E5DBE-76B6-40EB-99D9-54FC9A63C305}" type="pres">
      <dgm:prSet presAssocID="{36E3008A-5561-4FCA-837F-D0AC21FE52B8}" presName="circle1" presStyleLbl="node1" presStyleIdx="0" presStyleCnt="4" custLinFactNeighborX="2539" custLinFactNeighborY="-2735"/>
      <dgm:spPr/>
      <dgm:t>
        <a:bodyPr/>
        <a:lstStyle/>
        <a:p>
          <a:endParaRPr lang="ru-RU"/>
        </a:p>
      </dgm:t>
    </dgm:pt>
    <dgm:pt modelId="{A5CC1EA7-4EE1-4F2D-B921-7C68DE2C6D47}" type="pres">
      <dgm:prSet presAssocID="{36E3008A-5561-4FCA-837F-D0AC21FE52B8}" presName="c1text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DD5FDE8-A160-4527-8101-D9490881E82C}" type="pres">
      <dgm:prSet presAssocID="{36E3008A-5561-4FCA-837F-D0AC21FE52B8}" presName="comp2" presStyleCnt="0"/>
      <dgm:spPr/>
    </dgm:pt>
    <dgm:pt modelId="{202428B1-FC0D-4F2F-AD38-145B5C6FD053}" type="pres">
      <dgm:prSet presAssocID="{36E3008A-5561-4FCA-837F-D0AC21FE52B8}" presName="circle2" presStyleLbl="node1" presStyleIdx="1" presStyleCnt="4"/>
      <dgm:spPr/>
      <dgm:t>
        <a:bodyPr/>
        <a:lstStyle/>
        <a:p>
          <a:endParaRPr lang="ru-RU"/>
        </a:p>
      </dgm:t>
    </dgm:pt>
    <dgm:pt modelId="{61C688EC-31EE-4A7D-9725-07AD49F48996}" type="pres">
      <dgm:prSet presAssocID="{36E3008A-5561-4FCA-837F-D0AC21FE52B8}" presName="c2text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62D1D91-FCA4-4832-A539-81BEFEF75580}" type="pres">
      <dgm:prSet presAssocID="{36E3008A-5561-4FCA-837F-D0AC21FE52B8}" presName="comp3" presStyleCnt="0"/>
      <dgm:spPr/>
    </dgm:pt>
    <dgm:pt modelId="{DE8A6D51-A68C-47B1-809E-2C31B325B0E3}" type="pres">
      <dgm:prSet presAssocID="{36E3008A-5561-4FCA-837F-D0AC21FE52B8}" presName="circle3" presStyleLbl="node1" presStyleIdx="2" presStyleCnt="4" custLinFactNeighborX="3125" custLinFactNeighborY="-3841"/>
      <dgm:spPr/>
      <dgm:t>
        <a:bodyPr/>
        <a:lstStyle/>
        <a:p>
          <a:endParaRPr lang="ru-RU"/>
        </a:p>
      </dgm:t>
    </dgm:pt>
    <dgm:pt modelId="{259FFDDF-07EA-4AAF-AA1E-1D469BCD7F79}" type="pres">
      <dgm:prSet presAssocID="{36E3008A-5561-4FCA-837F-D0AC21FE52B8}" presName="c3text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CC23F35-675E-42B4-B317-014D9BE84E0E}" type="pres">
      <dgm:prSet presAssocID="{36E3008A-5561-4FCA-837F-D0AC21FE52B8}" presName="comp4" presStyleCnt="0"/>
      <dgm:spPr/>
    </dgm:pt>
    <dgm:pt modelId="{81ACBCDC-FCEF-47B8-9055-D9AE32ED2BD5}" type="pres">
      <dgm:prSet presAssocID="{36E3008A-5561-4FCA-837F-D0AC21FE52B8}" presName="circle4" presStyleLbl="node1" presStyleIdx="3" presStyleCnt="4"/>
      <dgm:spPr/>
      <dgm:t>
        <a:bodyPr/>
        <a:lstStyle/>
        <a:p>
          <a:endParaRPr lang="ru-RU"/>
        </a:p>
      </dgm:t>
    </dgm:pt>
    <dgm:pt modelId="{EFE52038-5412-4755-9761-ABE4AEC06D4A}" type="pres">
      <dgm:prSet presAssocID="{36E3008A-5561-4FCA-837F-D0AC21FE52B8}" presName="c4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A0966164-AA6B-41D7-8852-5892B406BB64}" srcId="{36E3008A-5561-4FCA-837F-D0AC21FE52B8}" destId="{6ECBE4F7-BB4A-4769-89B7-B8334C3D6918}" srcOrd="0" destOrd="0" parTransId="{FBC86D32-40DA-4DC3-B811-09E4E06E4B6B}" sibTransId="{F37B2F38-3C68-4652-8EB9-3EED62778848}"/>
    <dgm:cxn modelId="{617CC042-E3EE-4E73-95B7-27B3E02842FA}" type="presOf" srcId="{F4A3CD23-61F8-4DF3-A9D3-A2DE79344E9B}" destId="{81ACBCDC-FCEF-47B8-9055-D9AE32ED2BD5}" srcOrd="0" destOrd="0" presId="urn:microsoft.com/office/officeart/2005/8/layout/venn2"/>
    <dgm:cxn modelId="{B89F4F16-BD3E-4C24-A75A-E76510DE5226}" type="presOf" srcId="{F4A3CD23-61F8-4DF3-A9D3-A2DE79344E9B}" destId="{EFE52038-5412-4755-9761-ABE4AEC06D4A}" srcOrd="1" destOrd="0" presId="urn:microsoft.com/office/officeart/2005/8/layout/venn2"/>
    <dgm:cxn modelId="{1FCB13DF-126E-4BC8-819B-352260459914}" type="presOf" srcId="{36E3008A-5561-4FCA-837F-D0AC21FE52B8}" destId="{68AB2228-0351-424F-8244-290EDE6DBA50}" srcOrd="0" destOrd="0" presId="urn:microsoft.com/office/officeart/2005/8/layout/venn2"/>
    <dgm:cxn modelId="{568DFC04-BC6C-4AD9-A939-CDC4C8FD0D8E}" srcId="{36E3008A-5561-4FCA-837F-D0AC21FE52B8}" destId="{984839D1-E350-4481-A5F5-B3B37F406D51}" srcOrd="2" destOrd="0" parTransId="{D5A28372-2717-402D-989F-0AB2653D74F1}" sibTransId="{DDABE40E-7CD1-433D-9DC6-FAFF4E58CD98}"/>
    <dgm:cxn modelId="{D0D0A416-01DD-4D52-AD98-72E495C1939A}" srcId="{36E3008A-5561-4FCA-837F-D0AC21FE52B8}" destId="{F4A3CD23-61F8-4DF3-A9D3-A2DE79344E9B}" srcOrd="3" destOrd="0" parTransId="{E5D5ACD5-E04D-4FF0-8DAC-88367A8EA5BD}" sibTransId="{6E7F6C9B-8717-4C72-89E9-BB8C80E6765C}"/>
    <dgm:cxn modelId="{22FEE3CE-C47E-4B7F-8314-3C2BB6F724C4}" type="presOf" srcId="{6ECBE4F7-BB4A-4769-89B7-B8334C3D6918}" destId="{D81E5DBE-76B6-40EB-99D9-54FC9A63C305}" srcOrd="0" destOrd="0" presId="urn:microsoft.com/office/officeart/2005/8/layout/venn2"/>
    <dgm:cxn modelId="{C333BDAE-B139-4B72-A737-2D991A3865FB}" type="presOf" srcId="{984839D1-E350-4481-A5F5-B3B37F406D51}" destId="{DE8A6D51-A68C-47B1-809E-2C31B325B0E3}" srcOrd="0" destOrd="0" presId="urn:microsoft.com/office/officeart/2005/8/layout/venn2"/>
    <dgm:cxn modelId="{40FA642E-89C1-4FBE-9514-334E0B364B84}" type="presOf" srcId="{984839D1-E350-4481-A5F5-B3B37F406D51}" destId="{259FFDDF-07EA-4AAF-AA1E-1D469BCD7F79}" srcOrd="1" destOrd="0" presId="urn:microsoft.com/office/officeart/2005/8/layout/venn2"/>
    <dgm:cxn modelId="{3A3DFBF0-8B42-4E0E-8CF6-02F771185F7D}" type="presOf" srcId="{2DF1E076-4B16-4380-AA46-29EEC7AA1DD8}" destId="{202428B1-FC0D-4F2F-AD38-145B5C6FD053}" srcOrd="0" destOrd="0" presId="urn:microsoft.com/office/officeart/2005/8/layout/venn2"/>
    <dgm:cxn modelId="{402FCB25-530F-477B-A75D-AEC170C7DCB6}" srcId="{36E3008A-5561-4FCA-837F-D0AC21FE52B8}" destId="{2DF1E076-4B16-4380-AA46-29EEC7AA1DD8}" srcOrd="1" destOrd="0" parTransId="{FB64EE94-8840-4BD5-B412-ACFC7EE8214B}" sibTransId="{1E63FED2-5A2C-48C3-8A96-693753FA7DA2}"/>
    <dgm:cxn modelId="{0AA3011C-5F52-4F2E-8B36-058C62E760AD}" type="presOf" srcId="{6ECBE4F7-BB4A-4769-89B7-B8334C3D6918}" destId="{A5CC1EA7-4EE1-4F2D-B921-7C68DE2C6D47}" srcOrd="1" destOrd="0" presId="urn:microsoft.com/office/officeart/2005/8/layout/venn2"/>
    <dgm:cxn modelId="{5CA6ECC7-85EC-4C4C-9F24-C20A07A736B6}" type="presOf" srcId="{2DF1E076-4B16-4380-AA46-29EEC7AA1DD8}" destId="{61C688EC-31EE-4A7D-9725-07AD49F48996}" srcOrd="1" destOrd="0" presId="urn:microsoft.com/office/officeart/2005/8/layout/venn2"/>
    <dgm:cxn modelId="{412F2E25-0B06-44CE-A7B9-6D06DC71171D}" type="presParOf" srcId="{68AB2228-0351-424F-8244-290EDE6DBA50}" destId="{3A62AD15-97A9-44AD-80E1-7F88BFA9861B}" srcOrd="0" destOrd="0" presId="urn:microsoft.com/office/officeart/2005/8/layout/venn2"/>
    <dgm:cxn modelId="{850113EB-DC17-4811-A308-4387C12C8C83}" type="presParOf" srcId="{3A62AD15-97A9-44AD-80E1-7F88BFA9861B}" destId="{D81E5DBE-76B6-40EB-99D9-54FC9A63C305}" srcOrd="0" destOrd="0" presId="urn:microsoft.com/office/officeart/2005/8/layout/venn2"/>
    <dgm:cxn modelId="{937A14A0-61B5-443A-A01D-3530CD329897}" type="presParOf" srcId="{3A62AD15-97A9-44AD-80E1-7F88BFA9861B}" destId="{A5CC1EA7-4EE1-4F2D-B921-7C68DE2C6D47}" srcOrd="1" destOrd="0" presId="urn:microsoft.com/office/officeart/2005/8/layout/venn2"/>
    <dgm:cxn modelId="{63FC0EE7-ABB0-4A19-94C1-4C7C72185C4E}" type="presParOf" srcId="{68AB2228-0351-424F-8244-290EDE6DBA50}" destId="{9DD5FDE8-A160-4527-8101-D9490881E82C}" srcOrd="1" destOrd="0" presId="urn:microsoft.com/office/officeart/2005/8/layout/venn2"/>
    <dgm:cxn modelId="{A6F90B71-0BCC-4DEE-9DE2-00EAF24FA71B}" type="presParOf" srcId="{9DD5FDE8-A160-4527-8101-D9490881E82C}" destId="{202428B1-FC0D-4F2F-AD38-145B5C6FD053}" srcOrd="0" destOrd="0" presId="urn:microsoft.com/office/officeart/2005/8/layout/venn2"/>
    <dgm:cxn modelId="{9575E541-DA33-4CBC-AB49-4D018BC94FEB}" type="presParOf" srcId="{9DD5FDE8-A160-4527-8101-D9490881E82C}" destId="{61C688EC-31EE-4A7D-9725-07AD49F48996}" srcOrd="1" destOrd="0" presId="urn:microsoft.com/office/officeart/2005/8/layout/venn2"/>
    <dgm:cxn modelId="{C9B6FF85-97F7-458E-8D28-B86CF04D8A7A}" type="presParOf" srcId="{68AB2228-0351-424F-8244-290EDE6DBA50}" destId="{D62D1D91-FCA4-4832-A539-81BEFEF75580}" srcOrd="2" destOrd="0" presId="urn:microsoft.com/office/officeart/2005/8/layout/venn2"/>
    <dgm:cxn modelId="{BA26FC93-79BB-4B20-B6D5-C2EDCA668F24}" type="presParOf" srcId="{D62D1D91-FCA4-4832-A539-81BEFEF75580}" destId="{DE8A6D51-A68C-47B1-809E-2C31B325B0E3}" srcOrd="0" destOrd="0" presId="urn:microsoft.com/office/officeart/2005/8/layout/venn2"/>
    <dgm:cxn modelId="{5AA229B7-37D7-4325-9735-FCA0FDF9FD51}" type="presParOf" srcId="{D62D1D91-FCA4-4832-A539-81BEFEF75580}" destId="{259FFDDF-07EA-4AAF-AA1E-1D469BCD7F79}" srcOrd="1" destOrd="0" presId="urn:microsoft.com/office/officeart/2005/8/layout/venn2"/>
    <dgm:cxn modelId="{EC41D4C4-EFA6-4433-A704-21D303FC5B05}" type="presParOf" srcId="{68AB2228-0351-424F-8244-290EDE6DBA50}" destId="{5CC23F35-675E-42B4-B317-014D9BE84E0E}" srcOrd="3" destOrd="0" presId="urn:microsoft.com/office/officeart/2005/8/layout/venn2"/>
    <dgm:cxn modelId="{E96608D2-87F6-43C8-A8E0-63C804CC04A1}" type="presParOf" srcId="{5CC23F35-675E-42B4-B317-014D9BE84E0E}" destId="{81ACBCDC-FCEF-47B8-9055-D9AE32ED2BD5}" srcOrd="0" destOrd="0" presId="urn:microsoft.com/office/officeart/2005/8/layout/venn2"/>
    <dgm:cxn modelId="{C732417E-DF03-4907-986C-34DBEBAAFDB2}" type="presParOf" srcId="{5CC23F35-675E-42B4-B317-014D9BE84E0E}" destId="{EFE52038-5412-4755-9761-ABE4AEC06D4A}" srcOrd="1" destOrd="0" presId="urn:microsoft.com/office/officeart/2005/8/layout/venn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C968E6F1-7F6A-49F5-9488-1B83D49552D4}" type="doc">
      <dgm:prSet loTypeId="urn:microsoft.com/office/officeart/2005/8/layout/chevron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8FC32E6E-5EB9-4068-877E-1A6E142EFDFA}">
      <dgm:prSet phldrT="[Текст]" phldr="1"/>
      <dgm:spPr/>
      <dgm:t>
        <a:bodyPr/>
        <a:lstStyle/>
        <a:p>
          <a:endParaRPr lang="ru-RU" dirty="0"/>
        </a:p>
      </dgm:t>
    </dgm:pt>
    <dgm:pt modelId="{3DEEB1CC-F4D2-4B51-A8B4-4425405137BA}" type="parTrans" cxnId="{395F02C1-7307-4ADC-B052-6CC82F657812}">
      <dgm:prSet/>
      <dgm:spPr/>
      <dgm:t>
        <a:bodyPr/>
        <a:lstStyle/>
        <a:p>
          <a:endParaRPr lang="ru-RU"/>
        </a:p>
      </dgm:t>
    </dgm:pt>
    <dgm:pt modelId="{7DFE8DA7-BAAC-4DFD-A5FE-06FAB8AB8D57}" type="sibTrans" cxnId="{395F02C1-7307-4ADC-B052-6CC82F657812}">
      <dgm:prSet/>
      <dgm:spPr/>
      <dgm:t>
        <a:bodyPr/>
        <a:lstStyle/>
        <a:p>
          <a:endParaRPr lang="ru-RU"/>
        </a:p>
      </dgm:t>
    </dgm:pt>
    <dgm:pt modelId="{CD80842C-1DE9-47A8-B905-165CA2DDAAD2}">
      <dgm:prSet phldrT="[Текст]" custT="1"/>
      <dgm:spPr/>
      <dgm:t>
        <a:bodyPr/>
        <a:lstStyle/>
        <a:p>
          <a:r>
            <a:rPr lang="ru-RU" sz="3200" smtClean="0"/>
            <a:t>Истинная </a:t>
          </a:r>
          <a:r>
            <a:rPr lang="ru-RU" sz="3200" dirty="0" smtClean="0"/>
            <a:t>любовь – это прощение обид.</a:t>
          </a:r>
          <a:endParaRPr lang="ru-RU" sz="3200" dirty="0"/>
        </a:p>
      </dgm:t>
    </dgm:pt>
    <dgm:pt modelId="{AE1AD16F-DCF6-4BA4-8AC0-A6EF7727D883}" type="parTrans" cxnId="{96D8CC8A-836F-4E55-9FD2-7AEC48DD22E9}">
      <dgm:prSet/>
      <dgm:spPr/>
      <dgm:t>
        <a:bodyPr/>
        <a:lstStyle/>
        <a:p>
          <a:endParaRPr lang="ru-RU"/>
        </a:p>
      </dgm:t>
    </dgm:pt>
    <dgm:pt modelId="{C5046609-FEBC-428F-A404-ADC7A5B412E3}" type="sibTrans" cxnId="{96D8CC8A-836F-4E55-9FD2-7AEC48DD22E9}">
      <dgm:prSet/>
      <dgm:spPr/>
      <dgm:t>
        <a:bodyPr/>
        <a:lstStyle/>
        <a:p>
          <a:endParaRPr lang="ru-RU"/>
        </a:p>
      </dgm:t>
    </dgm:pt>
    <dgm:pt modelId="{96DF321B-7A29-43B3-BD86-FE32F197C49C}">
      <dgm:prSet phldrT="[Текст]" phldr="1"/>
      <dgm:spPr/>
      <dgm:t>
        <a:bodyPr/>
        <a:lstStyle/>
        <a:p>
          <a:endParaRPr lang="ru-RU" dirty="0"/>
        </a:p>
      </dgm:t>
    </dgm:pt>
    <dgm:pt modelId="{457A4C1B-98B9-4C82-B504-F95B77B2D73D}" type="parTrans" cxnId="{5F5E475E-8BBA-4209-AEC9-7174920917D9}">
      <dgm:prSet/>
      <dgm:spPr/>
      <dgm:t>
        <a:bodyPr/>
        <a:lstStyle/>
        <a:p>
          <a:endParaRPr lang="ru-RU"/>
        </a:p>
      </dgm:t>
    </dgm:pt>
    <dgm:pt modelId="{1F3F09F3-C7D0-4537-858E-2CF48DF7F3D9}" type="sibTrans" cxnId="{5F5E475E-8BBA-4209-AEC9-7174920917D9}">
      <dgm:prSet/>
      <dgm:spPr/>
      <dgm:t>
        <a:bodyPr/>
        <a:lstStyle/>
        <a:p>
          <a:endParaRPr lang="ru-RU"/>
        </a:p>
      </dgm:t>
    </dgm:pt>
    <dgm:pt modelId="{F4F3EB2F-FAD2-4710-9361-C0C922523B70}">
      <dgm:prSet phldrT="[Текст]" custT="1"/>
      <dgm:spPr/>
      <dgm:t>
        <a:bodyPr/>
        <a:lstStyle/>
        <a:p>
          <a:r>
            <a:rPr lang="ru-RU" sz="3200" dirty="0" smtClean="0"/>
            <a:t> Никогда не падайте духом и не давайте падать другим</a:t>
          </a:r>
          <a:endParaRPr lang="ru-RU" sz="3200" dirty="0"/>
        </a:p>
      </dgm:t>
    </dgm:pt>
    <dgm:pt modelId="{84CB17FF-4C5F-4274-BAFE-E80B82B01354}" type="parTrans" cxnId="{B0C1E0F7-3122-4FBA-97E5-2A0DFFFC3CAB}">
      <dgm:prSet/>
      <dgm:spPr/>
      <dgm:t>
        <a:bodyPr/>
        <a:lstStyle/>
        <a:p>
          <a:endParaRPr lang="ru-RU"/>
        </a:p>
      </dgm:t>
    </dgm:pt>
    <dgm:pt modelId="{201F2CAE-E7F1-46FC-8B08-60AD7D1E459C}" type="sibTrans" cxnId="{B0C1E0F7-3122-4FBA-97E5-2A0DFFFC3CAB}">
      <dgm:prSet/>
      <dgm:spPr/>
      <dgm:t>
        <a:bodyPr/>
        <a:lstStyle/>
        <a:p>
          <a:endParaRPr lang="ru-RU"/>
        </a:p>
      </dgm:t>
    </dgm:pt>
    <dgm:pt modelId="{C3346047-A4F0-4A4F-B01B-1D2E44CAC07A}">
      <dgm:prSet phldrT="[Текст]"/>
      <dgm:spPr/>
      <dgm:t>
        <a:bodyPr/>
        <a:lstStyle/>
        <a:p>
          <a:r>
            <a:rPr lang="ru-RU" dirty="0" smtClean="0"/>
            <a:t> </a:t>
          </a:r>
          <a:endParaRPr lang="ru-RU" dirty="0"/>
        </a:p>
      </dgm:t>
    </dgm:pt>
    <dgm:pt modelId="{1EE93F3A-E764-4E57-B1F5-9B26D3296293}" type="parTrans" cxnId="{6497049C-9DE9-4B7B-A5EF-EA6ABE62CD84}">
      <dgm:prSet/>
      <dgm:spPr/>
      <dgm:t>
        <a:bodyPr/>
        <a:lstStyle/>
        <a:p>
          <a:endParaRPr lang="ru-RU"/>
        </a:p>
      </dgm:t>
    </dgm:pt>
    <dgm:pt modelId="{6DBFCB78-F3A6-4F8A-80BC-02610E4C378B}" type="sibTrans" cxnId="{6497049C-9DE9-4B7B-A5EF-EA6ABE62CD84}">
      <dgm:prSet/>
      <dgm:spPr/>
      <dgm:t>
        <a:bodyPr/>
        <a:lstStyle/>
        <a:p>
          <a:endParaRPr lang="ru-RU"/>
        </a:p>
      </dgm:t>
    </dgm:pt>
    <dgm:pt modelId="{C3D25D11-7366-4A71-A06D-D02E7D05B964}">
      <dgm:prSet phldrT="[Текст]" custT="1"/>
      <dgm:spPr/>
      <dgm:t>
        <a:bodyPr/>
        <a:lstStyle/>
        <a:p>
          <a:r>
            <a:rPr lang="ru-RU" sz="3200" dirty="0" smtClean="0"/>
            <a:t>Каковы мы к ближнему, таким и Бог будет в отношении нас.</a:t>
          </a:r>
          <a:endParaRPr lang="ru-RU" sz="3200" dirty="0"/>
        </a:p>
      </dgm:t>
    </dgm:pt>
    <dgm:pt modelId="{A4F5D273-B640-496C-A59F-5F5B7F15A534}" type="parTrans" cxnId="{94A21022-022B-4949-8C03-EBB07B1A80E7}">
      <dgm:prSet/>
      <dgm:spPr/>
      <dgm:t>
        <a:bodyPr/>
        <a:lstStyle/>
        <a:p>
          <a:endParaRPr lang="ru-RU"/>
        </a:p>
      </dgm:t>
    </dgm:pt>
    <dgm:pt modelId="{642290FE-213E-49EE-B687-C473F289388F}" type="sibTrans" cxnId="{94A21022-022B-4949-8C03-EBB07B1A80E7}">
      <dgm:prSet/>
      <dgm:spPr/>
      <dgm:t>
        <a:bodyPr/>
        <a:lstStyle/>
        <a:p>
          <a:endParaRPr lang="ru-RU"/>
        </a:p>
      </dgm:t>
    </dgm:pt>
    <dgm:pt modelId="{12D67A26-6A0D-41C2-AC8F-8827A5DBFB35}">
      <dgm:prSet phldrT="[Текст]" custT="1"/>
      <dgm:spPr/>
      <dgm:t>
        <a:bodyPr/>
        <a:lstStyle/>
        <a:p>
          <a:r>
            <a:rPr lang="ru-RU" sz="3200" dirty="0" smtClean="0"/>
            <a:t>Святой Иоанн Златоуст</a:t>
          </a:r>
          <a:endParaRPr lang="ru-RU" sz="3200" dirty="0"/>
        </a:p>
      </dgm:t>
    </dgm:pt>
    <dgm:pt modelId="{7CA1FBC2-A7E8-4D77-8EEB-722CD2CE2B73}" type="parTrans" cxnId="{9307714F-FBE9-4CAA-88E6-55C0E1CA6B15}">
      <dgm:prSet/>
      <dgm:spPr/>
      <dgm:t>
        <a:bodyPr/>
        <a:lstStyle/>
        <a:p>
          <a:endParaRPr lang="ru-RU"/>
        </a:p>
      </dgm:t>
    </dgm:pt>
    <dgm:pt modelId="{23CE1E17-C5CA-4975-95A5-F9990740920A}" type="sibTrans" cxnId="{9307714F-FBE9-4CAA-88E6-55C0E1CA6B15}">
      <dgm:prSet/>
      <dgm:spPr/>
      <dgm:t>
        <a:bodyPr/>
        <a:lstStyle/>
        <a:p>
          <a:endParaRPr lang="ru-RU"/>
        </a:p>
      </dgm:t>
    </dgm:pt>
    <dgm:pt modelId="{11C70E79-F291-40B8-A7D4-D52A1865DA9D}">
      <dgm:prSet phldrT="[Текст]" custT="1"/>
      <dgm:spPr/>
      <dgm:t>
        <a:bodyPr/>
        <a:lstStyle/>
        <a:p>
          <a:endParaRPr lang="ru-RU" sz="3200" dirty="0"/>
        </a:p>
      </dgm:t>
    </dgm:pt>
    <dgm:pt modelId="{E806FF96-B557-4F59-A1ED-5F7E927683F7}" type="parTrans" cxnId="{08354242-B645-42C7-9868-BF77C5F8F925}">
      <dgm:prSet/>
      <dgm:spPr/>
      <dgm:t>
        <a:bodyPr/>
        <a:lstStyle/>
        <a:p>
          <a:endParaRPr lang="ru-RU"/>
        </a:p>
      </dgm:t>
    </dgm:pt>
    <dgm:pt modelId="{8009B80E-E719-432F-9B2B-F2E36ABECD15}" type="sibTrans" cxnId="{08354242-B645-42C7-9868-BF77C5F8F925}">
      <dgm:prSet/>
      <dgm:spPr/>
      <dgm:t>
        <a:bodyPr/>
        <a:lstStyle/>
        <a:p>
          <a:endParaRPr lang="ru-RU"/>
        </a:p>
      </dgm:t>
    </dgm:pt>
    <dgm:pt modelId="{2B611FFA-9E99-4608-B731-C65FB2301990}" type="pres">
      <dgm:prSet presAssocID="{C968E6F1-7F6A-49F5-9488-1B83D49552D4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7CCDD2F7-5726-4332-B077-A72233BC65E1}" type="pres">
      <dgm:prSet presAssocID="{8FC32E6E-5EB9-4068-877E-1A6E142EFDFA}" presName="composite" presStyleCnt="0"/>
      <dgm:spPr/>
    </dgm:pt>
    <dgm:pt modelId="{BB4E7200-ED41-497F-952A-B48677423405}" type="pres">
      <dgm:prSet presAssocID="{8FC32E6E-5EB9-4068-877E-1A6E142EFDFA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9DC0B7C-7917-4A3F-B322-F7522819AF3A}" type="pres">
      <dgm:prSet presAssocID="{8FC32E6E-5EB9-4068-877E-1A6E142EFDFA}" presName="descendantText" presStyleLbl="alignAcc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0680AC6-2F9C-4174-804F-D243935A76CB}" type="pres">
      <dgm:prSet presAssocID="{7DFE8DA7-BAAC-4DFD-A5FE-06FAB8AB8D57}" presName="sp" presStyleCnt="0"/>
      <dgm:spPr/>
    </dgm:pt>
    <dgm:pt modelId="{87408E44-FBD2-44BD-A467-C999C71A7C50}" type="pres">
      <dgm:prSet presAssocID="{96DF321B-7A29-43B3-BD86-FE32F197C49C}" presName="composite" presStyleCnt="0"/>
      <dgm:spPr/>
    </dgm:pt>
    <dgm:pt modelId="{29FE9302-31BC-4964-B755-DA1CF40366F2}" type="pres">
      <dgm:prSet presAssocID="{96DF321B-7A29-43B3-BD86-FE32F197C49C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2B7F1DA-E7E6-4AEC-802C-14CD587EFEAF}" type="pres">
      <dgm:prSet presAssocID="{96DF321B-7A29-43B3-BD86-FE32F197C49C}" presName="descendantText" presStyleLbl="alignAcc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370803E-94E6-4A4D-9F4C-862E553F87E4}" type="pres">
      <dgm:prSet presAssocID="{1F3F09F3-C7D0-4537-858E-2CF48DF7F3D9}" presName="sp" presStyleCnt="0"/>
      <dgm:spPr/>
    </dgm:pt>
    <dgm:pt modelId="{DAE3D71C-14B5-41D4-8A15-E217401FC7CD}" type="pres">
      <dgm:prSet presAssocID="{C3346047-A4F0-4A4F-B01B-1D2E44CAC07A}" presName="composite" presStyleCnt="0"/>
      <dgm:spPr/>
    </dgm:pt>
    <dgm:pt modelId="{FD59E0AB-6438-4685-B463-E1B3AC2C2ABE}" type="pres">
      <dgm:prSet presAssocID="{C3346047-A4F0-4A4F-B01B-1D2E44CAC07A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CC665F8-949A-46BF-9C03-7259403654E1}" type="pres">
      <dgm:prSet presAssocID="{C3346047-A4F0-4A4F-B01B-1D2E44CAC07A}" presName="descendantText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5467331B-3457-4B33-BC97-BA2B49346EED}" type="presOf" srcId="{12D67A26-6A0D-41C2-AC8F-8827A5DBFB35}" destId="{CCC665F8-949A-46BF-9C03-7259403654E1}" srcOrd="0" destOrd="2" presId="urn:microsoft.com/office/officeart/2005/8/layout/chevron2"/>
    <dgm:cxn modelId="{41DAF1BF-6FB8-4B0F-BC13-164FBEF1421C}" type="presOf" srcId="{11C70E79-F291-40B8-A7D4-D52A1865DA9D}" destId="{CCC665F8-949A-46BF-9C03-7259403654E1}" srcOrd="0" destOrd="0" presId="urn:microsoft.com/office/officeart/2005/8/layout/chevron2"/>
    <dgm:cxn modelId="{64A8DA9C-24E3-4F0F-828F-FB72AAD0081D}" type="presOf" srcId="{F4F3EB2F-FAD2-4710-9361-C0C922523B70}" destId="{22B7F1DA-E7E6-4AEC-802C-14CD587EFEAF}" srcOrd="0" destOrd="0" presId="urn:microsoft.com/office/officeart/2005/8/layout/chevron2"/>
    <dgm:cxn modelId="{B0C1E0F7-3122-4FBA-97E5-2A0DFFFC3CAB}" srcId="{96DF321B-7A29-43B3-BD86-FE32F197C49C}" destId="{F4F3EB2F-FAD2-4710-9361-C0C922523B70}" srcOrd="0" destOrd="0" parTransId="{84CB17FF-4C5F-4274-BAFE-E80B82B01354}" sibTransId="{201F2CAE-E7F1-46FC-8B08-60AD7D1E459C}"/>
    <dgm:cxn modelId="{A98A0088-6D17-4021-AF67-659EFF949AAA}" type="presOf" srcId="{96DF321B-7A29-43B3-BD86-FE32F197C49C}" destId="{29FE9302-31BC-4964-B755-DA1CF40366F2}" srcOrd="0" destOrd="0" presId="urn:microsoft.com/office/officeart/2005/8/layout/chevron2"/>
    <dgm:cxn modelId="{94A21022-022B-4949-8C03-EBB07B1A80E7}" srcId="{C3346047-A4F0-4A4F-B01B-1D2E44CAC07A}" destId="{C3D25D11-7366-4A71-A06D-D02E7D05B964}" srcOrd="1" destOrd="0" parTransId="{A4F5D273-B640-496C-A59F-5F5B7F15A534}" sibTransId="{642290FE-213E-49EE-B687-C473F289388F}"/>
    <dgm:cxn modelId="{395F02C1-7307-4ADC-B052-6CC82F657812}" srcId="{C968E6F1-7F6A-49F5-9488-1B83D49552D4}" destId="{8FC32E6E-5EB9-4068-877E-1A6E142EFDFA}" srcOrd="0" destOrd="0" parTransId="{3DEEB1CC-F4D2-4B51-A8B4-4425405137BA}" sibTransId="{7DFE8DA7-BAAC-4DFD-A5FE-06FAB8AB8D57}"/>
    <dgm:cxn modelId="{FF0F3E44-C54D-46BA-853B-F8F620C9E77D}" type="presOf" srcId="{C968E6F1-7F6A-49F5-9488-1B83D49552D4}" destId="{2B611FFA-9E99-4608-B731-C65FB2301990}" srcOrd="0" destOrd="0" presId="urn:microsoft.com/office/officeart/2005/8/layout/chevron2"/>
    <dgm:cxn modelId="{04BF495F-104E-4EF2-8034-B9247DB38020}" type="presOf" srcId="{8FC32E6E-5EB9-4068-877E-1A6E142EFDFA}" destId="{BB4E7200-ED41-497F-952A-B48677423405}" srcOrd="0" destOrd="0" presId="urn:microsoft.com/office/officeart/2005/8/layout/chevron2"/>
    <dgm:cxn modelId="{9307714F-FBE9-4CAA-88E6-55C0E1CA6B15}" srcId="{C3346047-A4F0-4A4F-B01B-1D2E44CAC07A}" destId="{12D67A26-6A0D-41C2-AC8F-8827A5DBFB35}" srcOrd="2" destOrd="0" parTransId="{7CA1FBC2-A7E8-4D77-8EEB-722CD2CE2B73}" sibTransId="{23CE1E17-C5CA-4975-95A5-F9990740920A}"/>
    <dgm:cxn modelId="{7BA6FE31-6654-4B85-9825-C8C63C85EB61}" type="presOf" srcId="{C3346047-A4F0-4A4F-B01B-1D2E44CAC07A}" destId="{FD59E0AB-6438-4685-B463-E1B3AC2C2ABE}" srcOrd="0" destOrd="0" presId="urn:microsoft.com/office/officeart/2005/8/layout/chevron2"/>
    <dgm:cxn modelId="{6497049C-9DE9-4B7B-A5EF-EA6ABE62CD84}" srcId="{C968E6F1-7F6A-49F5-9488-1B83D49552D4}" destId="{C3346047-A4F0-4A4F-B01B-1D2E44CAC07A}" srcOrd="2" destOrd="0" parTransId="{1EE93F3A-E764-4E57-B1F5-9B26D3296293}" sibTransId="{6DBFCB78-F3A6-4F8A-80BC-02610E4C378B}"/>
    <dgm:cxn modelId="{08354242-B645-42C7-9868-BF77C5F8F925}" srcId="{C3346047-A4F0-4A4F-B01B-1D2E44CAC07A}" destId="{11C70E79-F291-40B8-A7D4-D52A1865DA9D}" srcOrd="0" destOrd="0" parTransId="{E806FF96-B557-4F59-A1ED-5F7E927683F7}" sibTransId="{8009B80E-E719-432F-9B2B-F2E36ABECD15}"/>
    <dgm:cxn modelId="{96D8CC8A-836F-4E55-9FD2-7AEC48DD22E9}" srcId="{8FC32E6E-5EB9-4068-877E-1A6E142EFDFA}" destId="{CD80842C-1DE9-47A8-B905-165CA2DDAAD2}" srcOrd="0" destOrd="0" parTransId="{AE1AD16F-DCF6-4BA4-8AC0-A6EF7727D883}" sibTransId="{C5046609-FEBC-428F-A404-ADC7A5B412E3}"/>
    <dgm:cxn modelId="{6949DF02-7663-480F-8257-4D153DF18D92}" type="presOf" srcId="{CD80842C-1DE9-47A8-B905-165CA2DDAAD2}" destId="{39DC0B7C-7917-4A3F-B322-F7522819AF3A}" srcOrd="0" destOrd="0" presId="urn:microsoft.com/office/officeart/2005/8/layout/chevron2"/>
    <dgm:cxn modelId="{5F5E475E-8BBA-4209-AEC9-7174920917D9}" srcId="{C968E6F1-7F6A-49F5-9488-1B83D49552D4}" destId="{96DF321B-7A29-43B3-BD86-FE32F197C49C}" srcOrd="1" destOrd="0" parTransId="{457A4C1B-98B9-4C82-B504-F95B77B2D73D}" sibTransId="{1F3F09F3-C7D0-4537-858E-2CF48DF7F3D9}"/>
    <dgm:cxn modelId="{FF86EF2E-8F91-44A2-9D0B-F9A85AD2D038}" type="presOf" srcId="{C3D25D11-7366-4A71-A06D-D02E7D05B964}" destId="{CCC665F8-949A-46BF-9C03-7259403654E1}" srcOrd="0" destOrd="1" presId="urn:microsoft.com/office/officeart/2005/8/layout/chevron2"/>
    <dgm:cxn modelId="{6812494D-325D-49E6-9722-549F3E4F8D7F}" type="presParOf" srcId="{2B611FFA-9E99-4608-B731-C65FB2301990}" destId="{7CCDD2F7-5726-4332-B077-A72233BC65E1}" srcOrd="0" destOrd="0" presId="urn:microsoft.com/office/officeart/2005/8/layout/chevron2"/>
    <dgm:cxn modelId="{8FB06912-9B4C-422D-953B-011C6BA2068A}" type="presParOf" srcId="{7CCDD2F7-5726-4332-B077-A72233BC65E1}" destId="{BB4E7200-ED41-497F-952A-B48677423405}" srcOrd="0" destOrd="0" presId="urn:microsoft.com/office/officeart/2005/8/layout/chevron2"/>
    <dgm:cxn modelId="{8C85BC55-28C4-43A3-B270-D5E8E4BB48B4}" type="presParOf" srcId="{7CCDD2F7-5726-4332-B077-A72233BC65E1}" destId="{39DC0B7C-7917-4A3F-B322-F7522819AF3A}" srcOrd="1" destOrd="0" presId="urn:microsoft.com/office/officeart/2005/8/layout/chevron2"/>
    <dgm:cxn modelId="{1D238806-C2E8-4C7B-9BE6-AE4CBC84B128}" type="presParOf" srcId="{2B611FFA-9E99-4608-B731-C65FB2301990}" destId="{70680AC6-2F9C-4174-804F-D243935A76CB}" srcOrd="1" destOrd="0" presId="urn:microsoft.com/office/officeart/2005/8/layout/chevron2"/>
    <dgm:cxn modelId="{75506046-5C66-457E-93A4-1BA6D10FBAE0}" type="presParOf" srcId="{2B611FFA-9E99-4608-B731-C65FB2301990}" destId="{87408E44-FBD2-44BD-A467-C999C71A7C50}" srcOrd="2" destOrd="0" presId="urn:microsoft.com/office/officeart/2005/8/layout/chevron2"/>
    <dgm:cxn modelId="{1E862CBA-8166-43E4-B98F-B0A248AA74D0}" type="presParOf" srcId="{87408E44-FBD2-44BD-A467-C999C71A7C50}" destId="{29FE9302-31BC-4964-B755-DA1CF40366F2}" srcOrd="0" destOrd="0" presId="urn:microsoft.com/office/officeart/2005/8/layout/chevron2"/>
    <dgm:cxn modelId="{341EC65D-495F-4A88-82E8-EB9A85481223}" type="presParOf" srcId="{87408E44-FBD2-44BD-A467-C999C71A7C50}" destId="{22B7F1DA-E7E6-4AEC-802C-14CD587EFEAF}" srcOrd="1" destOrd="0" presId="urn:microsoft.com/office/officeart/2005/8/layout/chevron2"/>
    <dgm:cxn modelId="{1F3FBC12-2F54-498D-B544-F2D5F92EF575}" type="presParOf" srcId="{2B611FFA-9E99-4608-B731-C65FB2301990}" destId="{C370803E-94E6-4A4D-9F4C-862E553F87E4}" srcOrd="3" destOrd="0" presId="urn:microsoft.com/office/officeart/2005/8/layout/chevron2"/>
    <dgm:cxn modelId="{64E285C0-D623-4496-8586-2F1F337F504F}" type="presParOf" srcId="{2B611FFA-9E99-4608-B731-C65FB2301990}" destId="{DAE3D71C-14B5-41D4-8A15-E217401FC7CD}" srcOrd="4" destOrd="0" presId="urn:microsoft.com/office/officeart/2005/8/layout/chevron2"/>
    <dgm:cxn modelId="{C2A613AB-6944-4AED-B520-FAF482C33C1D}" type="presParOf" srcId="{DAE3D71C-14B5-41D4-8A15-E217401FC7CD}" destId="{FD59E0AB-6438-4685-B463-E1B3AC2C2ABE}" srcOrd="0" destOrd="0" presId="urn:microsoft.com/office/officeart/2005/8/layout/chevron2"/>
    <dgm:cxn modelId="{64E94C9F-3530-4465-88BA-8F7A3ED7BC3D}" type="presParOf" srcId="{DAE3D71C-14B5-41D4-8A15-E217401FC7CD}" destId="{CCC665F8-949A-46BF-9C03-7259403654E1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7BDE678B-83C6-4ACB-9231-5E4C00A37DAF}" type="doc">
      <dgm:prSet loTypeId="urn:microsoft.com/office/officeart/2005/8/layout/process4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C29D25D3-ACD5-40EE-9A8D-1670531185EE}">
      <dgm:prSet phldrT="[Текст]" custT="1"/>
      <dgm:spPr/>
      <dgm:t>
        <a:bodyPr/>
        <a:lstStyle/>
        <a:p>
          <a:r>
            <a:rPr lang="ru-RU" sz="1800" dirty="0" smtClean="0"/>
            <a:t>  </a:t>
          </a:r>
          <a:r>
            <a:rPr lang="ru-RU" sz="3200" dirty="0" smtClean="0"/>
            <a:t>Я радуюсь, когда…  </a:t>
          </a:r>
          <a:endParaRPr lang="ru-RU" sz="1800" dirty="0"/>
        </a:p>
      </dgm:t>
    </dgm:pt>
    <dgm:pt modelId="{9BC77EA4-537B-4286-B2F8-4A2600EEEBF4}" type="parTrans" cxnId="{0A0C6C82-AAB4-49F9-81E3-88DE07B539B5}">
      <dgm:prSet/>
      <dgm:spPr/>
      <dgm:t>
        <a:bodyPr/>
        <a:lstStyle/>
        <a:p>
          <a:endParaRPr lang="ru-RU"/>
        </a:p>
      </dgm:t>
    </dgm:pt>
    <dgm:pt modelId="{FB7D6B47-D1B7-43B7-ACA6-618B346E4078}" type="sibTrans" cxnId="{0A0C6C82-AAB4-49F9-81E3-88DE07B539B5}">
      <dgm:prSet/>
      <dgm:spPr/>
      <dgm:t>
        <a:bodyPr/>
        <a:lstStyle/>
        <a:p>
          <a:endParaRPr lang="ru-RU"/>
        </a:p>
      </dgm:t>
    </dgm:pt>
    <dgm:pt modelId="{C87A258B-578D-4E2A-B4E1-53299DDDF033}">
      <dgm:prSet phldrT="[Текст]" custT="1"/>
      <dgm:spPr/>
      <dgm:t>
        <a:bodyPr/>
        <a:lstStyle/>
        <a:p>
          <a:r>
            <a:rPr lang="ru-RU" sz="2400" dirty="0" smtClean="0"/>
            <a:t> - Я огорчаюсь, когда…</a:t>
          </a:r>
          <a:endParaRPr lang="ru-RU" sz="2400" dirty="0"/>
        </a:p>
      </dgm:t>
    </dgm:pt>
    <dgm:pt modelId="{979A9B39-7C7D-4E5F-B30C-ED7EEB4E3BE3}" type="parTrans" cxnId="{695D267C-432D-4EF6-9D14-483D16FA0EB0}">
      <dgm:prSet/>
      <dgm:spPr/>
      <dgm:t>
        <a:bodyPr/>
        <a:lstStyle/>
        <a:p>
          <a:endParaRPr lang="ru-RU"/>
        </a:p>
      </dgm:t>
    </dgm:pt>
    <dgm:pt modelId="{AEFB8806-9DCF-4916-B58E-E197EA0480EF}" type="sibTrans" cxnId="{695D267C-432D-4EF6-9D14-483D16FA0EB0}">
      <dgm:prSet/>
      <dgm:spPr/>
      <dgm:t>
        <a:bodyPr/>
        <a:lstStyle/>
        <a:p>
          <a:endParaRPr lang="ru-RU"/>
        </a:p>
      </dgm:t>
    </dgm:pt>
    <dgm:pt modelId="{1A82F40C-6CE2-4B6A-8455-58BAE80F1571}">
      <dgm:prSet phldrT="[Текст]" phldr="1"/>
      <dgm:spPr/>
      <dgm:t>
        <a:bodyPr/>
        <a:lstStyle/>
        <a:p>
          <a:endParaRPr lang="ru-RU"/>
        </a:p>
      </dgm:t>
    </dgm:pt>
    <dgm:pt modelId="{73A80891-56F5-4BAC-8AAC-3CBFA87692BF}" type="parTrans" cxnId="{B8D5B02E-D556-4867-88FE-5BFB8C0DE36E}">
      <dgm:prSet/>
      <dgm:spPr/>
      <dgm:t>
        <a:bodyPr/>
        <a:lstStyle/>
        <a:p>
          <a:endParaRPr lang="ru-RU"/>
        </a:p>
      </dgm:t>
    </dgm:pt>
    <dgm:pt modelId="{A20B90AF-FC19-48E8-8040-1EB5A683F4B5}" type="sibTrans" cxnId="{B8D5B02E-D556-4867-88FE-5BFB8C0DE36E}">
      <dgm:prSet/>
      <dgm:spPr/>
      <dgm:t>
        <a:bodyPr/>
        <a:lstStyle/>
        <a:p>
          <a:endParaRPr lang="ru-RU"/>
        </a:p>
      </dgm:t>
    </dgm:pt>
    <dgm:pt modelId="{E5D921EE-77A3-4301-A521-2563AAFEEAFC}">
      <dgm:prSet phldrT="[Текст]" custT="1"/>
      <dgm:spPr/>
      <dgm:t>
        <a:bodyPr/>
        <a:lstStyle/>
        <a:p>
          <a:r>
            <a:rPr lang="ru-RU" sz="2400" dirty="0" smtClean="0"/>
            <a:t> -  Я ПЛАЧУ, КОГДА…</a:t>
          </a:r>
          <a:endParaRPr lang="ru-RU" sz="2400" dirty="0"/>
        </a:p>
      </dgm:t>
    </dgm:pt>
    <dgm:pt modelId="{0129264A-40FD-4C5D-A3D7-0A52F9F34DB5}" type="parTrans" cxnId="{866DF68D-7158-438C-ACFE-EDB88858925A}">
      <dgm:prSet/>
      <dgm:spPr/>
      <dgm:t>
        <a:bodyPr/>
        <a:lstStyle/>
        <a:p>
          <a:endParaRPr lang="ru-RU"/>
        </a:p>
      </dgm:t>
    </dgm:pt>
    <dgm:pt modelId="{4C1A7CFF-A8B3-47B7-9E3D-8BD9A517447F}" type="sibTrans" cxnId="{866DF68D-7158-438C-ACFE-EDB88858925A}">
      <dgm:prSet/>
      <dgm:spPr/>
      <dgm:t>
        <a:bodyPr/>
        <a:lstStyle/>
        <a:p>
          <a:endParaRPr lang="ru-RU"/>
        </a:p>
      </dgm:t>
    </dgm:pt>
    <dgm:pt modelId="{7487BE03-8898-4357-B7D7-764C3D850106}">
      <dgm:prSet phldrT="[Текст]" custT="1"/>
      <dgm:spPr/>
      <dgm:t>
        <a:bodyPr/>
        <a:lstStyle/>
        <a:p>
          <a:pPr algn="l"/>
          <a:r>
            <a:rPr lang="ru-RU" sz="2000" dirty="0" smtClean="0"/>
            <a:t>- </a:t>
          </a:r>
          <a:r>
            <a:rPr lang="ru-RU" sz="2400" dirty="0" smtClean="0"/>
            <a:t>Я злюсь, когда…</a:t>
          </a:r>
          <a:endParaRPr lang="ru-RU" sz="2400" dirty="0"/>
        </a:p>
      </dgm:t>
    </dgm:pt>
    <dgm:pt modelId="{46E004DE-1BE8-49E4-92D3-28021CC24149}" type="parTrans" cxnId="{02E7E45B-DC97-46E8-937A-9FE22C636BA4}">
      <dgm:prSet/>
      <dgm:spPr/>
      <dgm:t>
        <a:bodyPr/>
        <a:lstStyle/>
        <a:p>
          <a:endParaRPr lang="ru-RU"/>
        </a:p>
      </dgm:t>
    </dgm:pt>
    <dgm:pt modelId="{CB24B3D6-FA42-4F36-9DFF-1E51875E05E8}" type="sibTrans" cxnId="{02E7E45B-DC97-46E8-937A-9FE22C636BA4}">
      <dgm:prSet/>
      <dgm:spPr/>
      <dgm:t>
        <a:bodyPr/>
        <a:lstStyle/>
        <a:p>
          <a:endParaRPr lang="ru-RU"/>
        </a:p>
      </dgm:t>
    </dgm:pt>
    <dgm:pt modelId="{C28CD099-B4A2-4BD0-A31C-305D70E73ADF}">
      <dgm:prSet phldrT="[Текст]" phldr="1"/>
      <dgm:spPr/>
      <dgm:t>
        <a:bodyPr/>
        <a:lstStyle/>
        <a:p>
          <a:endParaRPr lang="ru-RU"/>
        </a:p>
      </dgm:t>
    </dgm:pt>
    <dgm:pt modelId="{819C0B29-2546-46D1-9923-0D49EC370651}" type="parTrans" cxnId="{8A673213-9836-44AC-97EF-5E59B01A1BF2}">
      <dgm:prSet/>
      <dgm:spPr/>
      <dgm:t>
        <a:bodyPr/>
        <a:lstStyle/>
        <a:p>
          <a:endParaRPr lang="ru-RU"/>
        </a:p>
      </dgm:t>
    </dgm:pt>
    <dgm:pt modelId="{81F00C7B-1A11-48E6-B70D-1A81A0FF295B}" type="sibTrans" cxnId="{8A673213-9836-44AC-97EF-5E59B01A1BF2}">
      <dgm:prSet/>
      <dgm:spPr/>
      <dgm:t>
        <a:bodyPr/>
        <a:lstStyle/>
        <a:p>
          <a:endParaRPr lang="ru-RU"/>
        </a:p>
      </dgm:t>
    </dgm:pt>
    <dgm:pt modelId="{03080E16-56F0-4287-AD5C-75D4A7AF12EB}">
      <dgm:prSet phldrT="[Текст]" custT="1"/>
      <dgm:spPr/>
      <dgm:t>
        <a:bodyPr/>
        <a:lstStyle/>
        <a:p>
          <a:r>
            <a:rPr lang="ru-RU" sz="2800" dirty="0" smtClean="0"/>
            <a:t>-    Мне нравится, когда…</a:t>
          </a:r>
          <a:endParaRPr lang="ru-RU" sz="2800" dirty="0"/>
        </a:p>
      </dgm:t>
    </dgm:pt>
    <dgm:pt modelId="{273A4E2C-1760-4845-8514-49D62ACFAA18}" type="parTrans" cxnId="{74DB7301-09AB-49A5-A997-62073D8F5DF8}">
      <dgm:prSet/>
      <dgm:spPr/>
      <dgm:t>
        <a:bodyPr/>
        <a:lstStyle/>
        <a:p>
          <a:endParaRPr lang="ru-RU"/>
        </a:p>
      </dgm:t>
    </dgm:pt>
    <dgm:pt modelId="{D7F1F18D-3DFE-436C-ACC4-14C06928F706}" type="sibTrans" cxnId="{74DB7301-09AB-49A5-A997-62073D8F5DF8}">
      <dgm:prSet/>
      <dgm:spPr/>
      <dgm:t>
        <a:bodyPr/>
        <a:lstStyle/>
        <a:p>
          <a:endParaRPr lang="ru-RU"/>
        </a:p>
      </dgm:t>
    </dgm:pt>
    <dgm:pt modelId="{AA02BFA9-CC08-487D-ABD8-C80107B5E6A7}">
      <dgm:prSet phldrT="[Текст]" custT="1"/>
      <dgm:spPr/>
      <dgm:t>
        <a:bodyPr/>
        <a:lstStyle/>
        <a:p>
          <a:pPr algn="l"/>
          <a:r>
            <a:rPr lang="ru-RU" sz="2400" dirty="0" smtClean="0"/>
            <a:t>- Мне не нравится, когда…</a:t>
          </a:r>
          <a:endParaRPr lang="ru-RU" sz="2400" dirty="0"/>
        </a:p>
      </dgm:t>
    </dgm:pt>
    <dgm:pt modelId="{47D2D9B8-6954-443A-B30F-7652872F30EF}" type="parTrans" cxnId="{A51A4A3A-948E-4010-94A8-4C8A18302BCA}">
      <dgm:prSet/>
      <dgm:spPr/>
      <dgm:t>
        <a:bodyPr/>
        <a:lstStyle/>
        <a:p>
          <a:endParaRPr lang="ru-RU"/>
        </a:p>
      </dgm:t>
    </dgm:pt>
    <dgm:pt modelId="{44D5A2D0-6CDD-4407-B365-D5EB17E0E3F2}" type="sibTrans" cxnId="{A51A4A3A-948E-4010-94A8-4C8A18302BCA}">
      <dgm:prSet/>
      <dgm:spPr/>
      <dgm:t>
        <a:bodyPr/>
        <a:lstStyle/>
        <a:p>
          <a:endParaRPr lang="ru-RU"/>
        </a:p>
      </dgm:t>
    </dgm:pt>
    <dgm:pt modelId="{EF2D35C6-1001-426B-AC6F-FE223F31CA57}">
      <dgm:prSet phldrT="[Текст]" phldr="1"/>
      <dgm:spPr/>
      <dgm:t>
        <a:bodyPr/>
        <a:lstStyle/>
        <a:p>
          <a:endParaRPr lang="ru-RU"/>
        </a:p>
      </dgm:t>
    </dgm:pt>
    <dgm:pt modelId="{11FD7FBA-BFF6-415C-885E-74926C0EA9C6}" type="parTrans" cxnId="{487FE8BC-9AAE-426C-9C45-E8F70A382A16}">
      <dgm:prSet/>
      <dgm:spPr/>
      <dgm:t>
        <a:bodyPr/>
        <a:lstStyle/>
        <a:p>
          <a:endParaRPr lang="ru-RU"/>
        </a:p>
      </dgm:t>
    </dgm:pt>
    <dgm:pt modelId="{38A1BC69-85B2-4C7C-8BDF-3AE2F5DEE38F}" type="sibTrans" cxnId="{487FE8BC-9AAE-426C-9C45-E8F70A382A16}">
      <dgm:prSet/>
      <dgm:spPr/>
      <dgm:t>
        <a:bodyPr/>
        <a:lstStyle/>
        <a:p>
          <a:endParaRPr lang="ru-RU"/>
        </a:p>
      </dgm:t>
    </dgm:pt>
    <dgm:pt modelId="{DF52727B-530F-455F-9F60-6E3DACB9E4BD}" type="pres">
      <dgm:prSet presAssocID="{7BDE678B-83C6-4ACB-9231-5E4C00A37DAF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B8D72173-4F90-4EC7-8663-2C585EB0BED0}" type="pres">
      <dgm:prSet presAssocID="{03080E16-56F0-4287-AD5C-75D4A7AF12EB}" presName="boxAndChildren" presStyleCnt="0"/>
      <dgm:spPr/>
    </dgm:pt>
    <dgm:pt modelId="{D0F4215C-E5D4-4C28-B2C3-3D6C1813724D}" type="pres">
      <dgm:prSet presAssocID="{03080E16-56F0-4287-AD5C-75D4A7AF12EB}" presName="parentTextBox" presStyleLbl="node1" presStyleIdx="0" presStyleCnt="3"/>
      <dgm:spPr/>
      <dgm:t>
        <a:bodyPr/>
        <a:lstStyle/>
        <a:p>
          <a:endParaRPr lang="ru-RU"/>
        </a:p>
      </dgm:t>
    </dgm:pt>
    <dgm:pt modelId="{D63EC762-53CE-4618-86D4-6FE41E6D07BA}" type="pres">
      <dgm:prSet presAssocID="{03080E16-56F0-4287-AD5C-75D4A7AF12EB}" presName="entireBox" presStyleLbl="node1" presStyleIdx="0" presStyleCnt="3"/>
      <dgm:spPr/>
      <dgm:t>
        <a:bodyPr/>
        <a:lstStyle/>
        <a:p>
          <a:endParaRPr lang="ru-RU"/>
        </a:p>
      </dgm:t>
    </dgm:pt>
    <dgm:pt modelId="{8EC5EFF1-18F6-4CC1-B39C-1E3E2267A2F2}" type="pres">
      <dgm:prSet presAssocID="{03080E16-56F0-4287-AD5C-75D4A7AF12EB}" presName="descendantBox" presStyleCnt="0"/>
      <dgm:spPr/>
    </dgm:pt>
    <dgm:pt modelId="{824A3B0B-CCBA-4CA2-B235-2029FFEEF6DB}" type="pres">
      <dgm:prSet presAssocID="{AA02BFA9-CC08-487D-ABD8-C80107B5E6A7}" presName="childTextBox" presStyleLbl="fgAccFollowNode1" presStyleIdx="0" presStyleCnt="6" custScaleX="277677" custLinFactNeighborX="4513" custLinFactNeighborY="-1006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CF5BDEB-A308-4706-8875-BB0A994BFC12}" type="pres">
      <dgm:prSet presAssocID="{EF2D35C6-1001-426B-AC6F-FE223F31CA57}" presName="childTextBox" presStyleLbl="fgAccFollowNode1" presStyleIdx="1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1042E89-803C-4979-8D38-6C2FE8708CA4}" type="pres">
      <dgm:prSet presAssocID="{4C1A7CFF-A8B3-47B7-9E3D-8BD9A517447F}" presName="sp" presStyleCnt="0"/>
      <dgm:spPr/>
    </dgm:pt>
    <dgm:pt modelId="{95168F28-47DB-4C66-998A-583B005C2B85}" type="pres">
      <dgm:prSet presAssocID="{E5D921EE-77A3-4301-A521-2563AAFEEAFC}" presName="arrowAndChildren" presStyleCnt="0"/>
      <dgm:spPr/>
    </dgm:pt>
    <dgm:pt modelId="{4322A8BC-724B-457A-9234-520A4D55B3A7}" type="pres">
      <dgm:prSet presAssocID="{E5D921EE-77A3-4301-A521-2563AAFEEAFC}" presName="parentTextArrow" presStyleLbl="node1" presStyleIdx="0" presStyleCnt="3"/>
      <dgm:spPr/>
      <dgm:t>
        <a:bodyPr/>
        <a:lstStyle/>
        <a:p>
          <a:endParaRPr lang="ru-RU"/>
        </a:p>
      </dgm:t>
    </dgm:pt>
    <dgm:pt modelId="{16CAB793-1D2D-436E-86C8-695615A14838}" type="pres">
      <dgm:prSet presAssocID="{E5D921EE-77A3-4301-A521-2563AAFEEAFC}" presName="arrow" presStyleLbl="node1" presStyleIdx="1" presStyleCnt="3"/>
      <dgm:spPr/>
      <dgm:t>
        <a:bodyPr/>
        <a:lstStyle/>
        <a:p>
          <a:endParaRPr lang="ru-RU"/>
        </a:p>
      </dgm:t>
    </dgm:pt>
    <dgm:pt modelId="{899A4D33-6F3B-420C-A941-587FCB7992F5}" type="pres">
      <dgm:prSet presAssocID="{E5D921EE-77A3-4301-A521-2563AAFEEAFC}" presName="descendantArrow" presStyleCnt="0"/>
      <dgm:spPr/>
    </dgm:pt>
    <dgm:pt modelId="{EB8EF50A-5407-4108-8020-0C6548813AC7}" type="pres">
      <dgm:prSet presAssocID="{7487BE03-8898-4357-B7D7-764C3D850106}" presName="childTextArrow" presStyleLbl="fgAccFollowNode1" presStyleIdx="2" presStyleCnt="6" custLinFactNeighborX="6249" custLinFactNeighborY="50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98B10F5-A272-40A1-BBC6-6828DF136075}" type="pres">
      <dgm:prSet presAssocID="{C28CD099-B4A2-4BD0-A31C-305D70E73ADF}" presName="childTextArrow" presStyleLbl="fgAccFollowNode1" presStyleIdx="3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0C4F736-D2BB-45D4-B737-6D65E0B626F6}" type="pres">
      <dgm:prSet presAssocID="{FB7D6B47-D1B7-43B7-ACA6-618B346E4078}" presName="sp" presStyleCnt="0"/>
      <dgm:spPr/>
    </dgm:pt>
    <dgm:pt modelId="{B5AEB346-C328-4D3F-8AFC-BD849A524970}" type="pres">
      <dgm:prSet presAssocID="{C29D25D3-ACD5-40EE-9A8D-1670531185EE}" presName="arrowAndChildren" presStyleCnt="0"/>
      <dgm:spPr/>
    </dgm:pt>
    <dgm:pt modelId="{B6F355D2-D178-4B4E-9154-6C44DF25B182}" type="pres">
      <dgm:prSet presAssocID="{C29D25D3-ACD5-40EE-9A8D-1670531185EE}" presName="parentTextArrow" presStyleLbl="node1" presStyleIdx="1" presStyleCnt="3"/>
      <dgm:spPr/>
      <dgm:t>
        <a:bodyPr/>
        <a:lstStyle/>
        <a:p>
          <a:endParaRPr lang="ru-RU"/>
        </a:p>
      </dgm:t>
    </dgm:pt>
    <dgm:pt modelId="{0AD03133-A1EB-48D1-AF98-BD5C6D2CF9F1}" type="pres">
      <dgm:prSet presAssocID="{C29D25D3-ACD5-40EE-9A8D-1670531185EE}" presName="arrow" presStyleLbl="node1" presStyleIdx="2" presStyleCnt="3" custLinFactNeighborX="-348" custLinFactNeighborY="6806"/>
      <dgm:spPr/>
      <dgm:t>
        <a:bodyPr/>
        <a:lstStyle/>
        <a:p>
          <a:endParaRPr lang="ru-RU"/>
        </a:p>
      </dgm:t>
    </dgm:pt>
    <dgm:pt modelId="{6587D977-57B9-4E7E-A254-9299D80B0637}" type="pres">
      <dgm:prSet presAssocID="{C29D25D3-ACD5-40EE-9A8D-1670531185EE}" presName="descendantArrow" presStyleCnt="0"/>
      <dgm:spPr/>
    </dgm:pt>
    <dgm:pt modelId="{81C51F69-36C5-44FB-B4D3-EABFD84B433D}" type="pres">
      <dgm:prSet presAssocID="{C87A258B-578D-4E2A-B4E1-53299DDDF033}" presName="childTextArrow" presStyleLbl="fgAccFollowNode1" presStyleIdx="4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F340B0B-78DD-4758-A4E6-D10535CE4BE3}" type="pres">
      <dgm:prSet presAssocID="{1A82F40C-6CE2-4B6A-8455-58BAE80F1571}" presName="childTextArrow" presStyleLbl="fgAccFollowNode1" presStyleIdx="5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487FE8BC-9AAE-426C-9C45-E8F70A382A16}" srcId="{03080E16-56F0-4287-AD5C-75D4A7AF12EB}" destId="{EF2D35C6-1001-426B-AC6F-FE223F31CA57}" srcOrd="1" destOrd="0" parTransId="{11FD7FBA-BFF6-415C-885E-74926C0EA9C6}" sibTransId="{38A1BC69-85B2-4C7C-8BDF-3AE2F5DEE38F}"/>
    <dgm:cxn modelId="{8A673213-9836-44AC-97EF-5E59B01A1BF2}" srcId="{E5D921EE-77A3-4301-A521-2563AAFEEAFC}" destId="{C28CD099-B4A2-4BD0-A31C-305D70E73ADF}" srcOrd="1" destOrd="0" parTransId="{819C0B29-2546-46D1-9923-0D49EC370651}" sibTransId="{81F00C7B-1A11-48E6-B70D-1A81A0FF295B}"/>
    <dgm:cxn modelId="{F7CBB81C-71F7-4FFE-8294-834F4C5A0697}" type="presOf" srcId="{E5D921EE-77A3-4301-A521-2563AAFEEAFC}" destId="{4322A8BC-724B-457A-9234-520A4D55B3A7}" srcOrd="0" destOrd="0" presId="urn:microsoft.com/office/officeart/2005/8/layout/process4"/>
    <dgm:cxn modelId="{404976C8-FA9C-4BDA-96F0-5520B48985E4}" type="presOf" srcId="{03080E16-56F0-4287-AD5C-75D4A7AF12EB}" destId="{D63EC762-53CE-4618-86D4-6FE41E6D07BA}" srcOrd="1" destOrd="0" presId="urn:microsoft.com/office/officeart/2005/8/layout/process4"/>
    <dgm:cxn modelId="{866DF68D-7158-438C-ACFE-EDB88858925A}" srcId="{7BDE678B-83C6-4ACB-9231-5E4C00A37DAF}" destId="{E5D921EE-77A3-4301-A521-2563AAFEEAFC}" srcOrd="1" destOrd="0" parTransId="{0129264A-40FD-4C5D-A3D7-0A52F9F34DB5}" sibTransId="{4C1A7CFF-A8B3-47B7-9E3D-8BD9A517447F}"/>
    <dgm:cxn modelId="{695D267C-432D-4EF6-9D14-483D16FA0EB0}" srcId="{C29D25D3-ACD5-40EE-9A8D-1670531185EE}" destId="{C87A258B-578D-4E2A-B4E1-53299DDDF033}" srcOrd="0" destOrd="0" parTransId="{979A9B39-7C7D-4E5F-B30C-ED7EEB4E3BE3}" sibTransId="{AEFB8806-9DCF-4916-B58E-E197EA0480EF}"/>
    <dgm:cxn modelId="{0A0C6C82-AAB4-49F9-81E3-88DE07B539B5}" srcId="{7BDE678B-83C6-4ACB-9231-5E4C00A37DAF}" destId="{C29D25D3-ACD5-40EE-9A8D-1670531185EE}" srcOrd="0" destOrd="0" parTransId="{9BC77EA4-537B-4286-B2F8-4A2600EEEBF4}" sibTransId="{FB7D6B47-D1B7-43B7-ACA6-618B346E4078}"/>
    <dgm:cxn modelId="{F0F60A42-D8C7-4765-B000-E9B82DFD695F}" type="presOf" srcId="{E5D921EE-77A3-4301-A521-2563AAFEEAFC}" destId="{16CAB793-1D2D-436E-86C8-695615A14838}" srcOrd="1" destOrd="0" presId="urn:microsoft.com/office/officeart/2005/8/layout/process4"/>
    <dgm:cxn modelId="{DDE5BCD1-E542-4A37-96E8-FFCA679204BE}" type="presOf" srcId="{EF2D35C6-1001-426B-AC6F-FE223F31CA57}" destId="{0CF5BDEB-A308-4706-8875-BB0A994BFC12}" srcOrd="0" destOrd="0" presId="urn:microsoft.com/office/officeart/2005/8/layout/process4"/>
    <dgm:cxn modelId="{8AF8557E-C2E5-456A-AE5D-5A5EB973CF31}" type="presOf" srcId="{1A82F40C-6CE2-4B6A-8455-58BAE80F1571}" destId="{AF340B0B-78DD-4758-A4E6-D10535CE4BE3}" srcOrd="0" destOrd="0" presId="urn:microsoft.com/office/officeart/2005/8/layout/process4"/>
    <dgm:cxn modelId="{2EF8C4D7-840B-49A8-AFF8-8F3FA3E88953}" type="presOf" srcId="{C29D25D3-ACD5-40EE-9A8D-1670531185EE}" destId="{0AD03133-A1EB-48D1-AF98-BD5C6D2CF9F1}" srcOrd="1" destOrd="0" presId="urn:microsoft.com/office/officeart/2005/8/layout/process4"/>
    <dgm:cxn modelId="{64795D84-0D34-4E89-846F-9115A8FACE56}" type="presOf" srcId="{7BDE678B-83C6-4ACB-9231-5E4C00A37DAF}" destId="{DF52727B-530F-455F-9F60-6E3DACB9E4BD}" srcOrd="0" destOrd="0" presId="urn:microsoft.com/office/officeart/2005/8/layout/process4"/>
    <dgm:cxn modelId="{74DB7301-09AB-49A5-A997-62073D8F5DF8}" srcId="{7BDE678B-83C6-4ACB-9231-5E4C00A37DAF}" destId="{03080E16-56F0-4287-AD5C-75D4A7AF12EB}" srcOrd="2" destOrd="0" parTransId="{273A4E2C-1760-4845-8514-49D62ACFAA18}" sibTransId="{D7F1F18D-3DFE-436C-ACC4-14C06928F706}"/>
    <dgm:cxn modelId="{B8D5B02E-D556-4867-88FE-5BFB8C0DE36E}" srcId="{C29D25D3-ACD5-40EE-9A8D-1670531185EE}" destId="{1A82F40C-6CE2-4B6A-8455-58BAE80F1571}" srcOrd="1" destOrd="0" parTransId="{73A80891-56F5-4BAC-8AAC-3CBFA87692BF}" sibTransId="{A20B90AF-FC19-48E8-8040-1EB5A683F4B5}"/>
    <dgm:cxn modelId="{14E00AFD-7FAD-4996-9A2B-A91BA24D3F11}" type="presOf" srcId="{03080E16-56F0-4287-AD5C-75D4A7AF12EB}" destId="{D0F4215C-E5D4-4C28-B2C3-3D6C1813724D}" srcOrd="0" destOrd="0" presId="urn:microsoft.com/office/officeart/2005/8/layout/process4"/>
    <dgm:cxn modelId="{02E7E45B-DC97-46E8-937A-9FE22C636BA4}" srcId="{E5D921EE-77A3-4301-A521-2563AAFEEAFC}" destId="{7487BE03-8898-4357-B7D7-764C3D850106}" srcOrd="0" destOrd="0" parTransId="{46E004DE-1BE8-49E4-92D3-28021CC24149}" sibTransId="{CB24B3D6-FA42-4F36-9DFF-1E51875E05E8}"/>
    <dgm:cxn modelId="{A51A4A3A-948E-4010-94A8-4C8A18302BCA}" srcId="{03080E16-56F0-4287-AD5C-75D4A7AF12EB}" destId="{AA02BFA9-CC08-487D-ABD8-C80107B5E6A7}" srcOrd="0" destOrd="0" parTransId="{47D2D9B8-6954-443A-B30F-7652872F30EF}" sibTransId="{44D5A2D0-6CDD-4407-B365-D5EB17E0E3F2}"/>
    <dgm:cxn modelId="{AF35A2FD-E985-4484-9D2A-518D16C653D4}" type="presOf" srcId="{7487BE03-8898-4357-B7D7-764C3D850106}" destId="{EB8EF50A-5407-4108-8020-0C6548813AC7}" srcOrd="0" destOrd="0" presId="urn:microsoft.com/office/officeart/2005/8/layout/process4"/>
    <dgm:cxn modelId="{DCA42FC6-C6CA-4D30-9498-C124BD7EB5EB}" type="presOf" srcId="{C29D25D3-ACD5-40EE-9A8D-1670531185EE}" destId="{B6F355D2-D178-4B4E-9154-6C44DF25B182}" srcOrd="0" destOrd="0" presId="urn:microsoft.com/office/officeart/2005/8/layout/process4"/>
    <dgm:cxn modelId="{A6E4CA4E-84D1-4540-B284-971AE5639BD8}" type="presOf" srcId="{C28CD099-B4A2-4BD0-A31C-305D70E73ADF}" destId="{C98B10F5-A272-40A1-BBC6-6828DF136075}" srcOrd="0" destOrd="0" presId="urn:microsoft.com/office/officeart/2005/8/layout/process4"/>
    <dgm:cxn modelId="{AE906A4A-15CE-48F9-9DF6-2D67C3E4CBA0}" type="presOf" srcId="{C87A258B-578D-4E2A-B4E1-53299DDDF033}" destId="{81C51F69-36C5-44FB-B4D3-EABFD84B433D}" srcOrd="0" destOrd="0" presId="urn:microsoft.com/office/officeart/2005/8/layout/process4"/>
    <dgm:cxn modelId="{F26090F5-4951-497D-A8F9-612ED7D5A297}" type="presOf" srcId="{AA02BFA9-CC08-487D-ABD8-C80107B5E6A7}" destId="{824A3B0B-CCBA-4CA2-B235-2029FFEEF6DB}" srcOrd="0" destOrd="0" presId="urn:microsoft.com/office/officeart/2005/8/layout/process4"/>
    <dgm:cxn modelId="{86A985F9-FACA-4337-9BC5-0B98B7CF8883}" type="presParOf" srcId="{DF52727B-530F-455F-9F60-6E3DACB9E4BD}" destId="{B8D72173-4F90-4EC7-8663-2C585EB0BED0}" srcOrd="0" destOrd="0" presId="urn:microsoft.com/office/officeart/2005/8/layout/process4"/>
    <dgm:cxn modelId="{AF260D52-8172-4C82-A2E0-9CCA1A8820D5}" type="presParOf" srcId="{B8D72173-4F90-4EC7-8663-2C585EB0BED0}" destId="{D0F4215C-E5D4-4C28-B2C3-3D6C1813724D}" srcOrd="0" destOrd="0" presId="urn:microsoft.com/office/officeart/2005/8/layout/process4"/>
    <dgm:cxn modelId="{C07F7174-872E-4D4C-873F-1E3CFF6BB2BA}" type="presParOf" srcId="{B8D72173-4F90-4EC7-8663-2C585EB0BED0}" destId="{D63EC762-53CE-4618-86D4-6FE41E6D07BA}" srcOrd="1" destOrd="0" presId="urn:microsoft.com/office/officeart/2005/8/layout/process4"/>
    <dgm:cxn modelId="{ADA43C19-9D4C-41B6-AAC3-34E287571205}" type="presParOf" srcId="{B8D72173-4F90-4EC7-8663-2C585EB0BED0}" destId="{8EC5EFF1-18F6-4CC1-B39C-1E3E2267A2F2}" srcOrd="2" destOrd="0" presId="urn:microsoft.com/office/officeart/2005/8/layout/process4"/>
    <dgm:cxn modelId="{E8064D88-1750-47E6-AC3B-5BF51F47DE00}" type="presParOf" srcId="{8EC5EFF1-18F6-4CC1-B39C-1E3E2267A2F2}" destId="{824A3B0B-CCBA-4CA2-B235-2029FFEEF6DB}" srcOrd="0" destOrd="0" presId="urn:microsoft.com/office/officeart/2005/8/layout/process4"/>
    <dgm:cxn modelId="{A11A1BB8-B1D1-44C2-82DA-B923F25BEE59}" type="presParOf" srcId="{8EC5EFF1-18F6-4CC1-B39C-1E3E2267A2F2}" destId="{0CF5BDEB-A308-4706-8875-BB0A994BFC12}" srcOrd="1" destOrd="0" presId="urn:microsoft.com/office/officeart/2005/8/layout/process4"/>
    <dgm:cxn modelId="{0D7971A9-1409-433D-AB75-4054EBB2D9E3}" type="presParOf" srcId="{DF52727B-530F-455F-9F60-6E3DACB9E4BD}" destId="{61042E89-803C-4979-8D38-6C2FE8708CA4}" srcOrd="1" destOrd="0" presId="urn:microsoft.com/office/officeart/2005/8/layout/process4"/>
    <dgm:cxn modelId="{BDED9867-06F9-4AE9-A099-EB218168C948}" type="presParOf" srcId="{DF52727B-530F-455F-9F60-6E3DACB9E4BD}" destId="{95168F28-47DB-4C66-998A-583B005C2B85}" srcOrd="2" destOrd="0" presId="urn:microsoft.com/office/officeart/2005/8/layout/process4"/>
    <dgm:cxn modelId="{2369CD64-C68D-43AE-8A18-47854EBFE52D}" type="presParOf" srcId="{95168F28-47DB-4C66-998A-583B005C2B85}" destId="{4322A8BC-724B-457A-9234-520A4D55B3A7}" srcOrd="0" destOrd="0" presId="urn:microsoft.com/office/officeart/2005/8/layout/process4"/>
    <dgm:cxn modelId="{8BF3E2C2-9530-4B6D-8D68-038E22E5C59E}" type="presParOf" srcId="{95168F28-47DB-4C66-998A-583B005C2B85}" destId="{16CAB793-1D2D-436E-86C8-695615A14838}" srcOrd="1" destOrd="0" presId="urn:microsoft.com/office/officeart/2005/8/layout/process4"/>
    <dgm:cxn modelId="{E006BE37-8CBC-4F04-B256-B8CD03E57B19}" type="presParOf" srcId="{95168F28-47DB-4C66-998A-583B005C2B85}" destId="{899A4D33-6F3B-420C-A941-587FCB7992F5}" srcOrd="2" destOrd="0" presId="urn:microsoft.com/office/officeart/2005/8/layout/process4"/>
    <dgm:cxn modelId="{36B6E7F3-AA15-4B14-9FB9-7E6287F4E7BC}" type="presParOf" srcId="{899A4D33-6F3B-420C-A941-587FCB7992F5}" destId="{EB8EF50A-5407-4108-8020-0C6548813AC7}" srcOrd="0" destOrd="0" presId="urn:microsoft.com/office/officeart/2005/8/layout/process4"/>
    <dgm:cxn modelId="{4A502EF4-8A1E-427F-8E9D-76C617C05543}" type="presParOf" srcId="{899A4D33-6F3B-420C-A941-587FCB7992F5}" destId="{C98B10F5-A272-40A1-BBC6-6828DF136075}" srcOrd="1" destOrd="0" presId="urn:microsoft.com/office/officeart/2005/8/layout/process4"/>
    <dgm:cxn modelId="{871E28DC-2A50-4277-B9F1-611E9F0F41E3}" type="presParOf" srcId="{DF52727B-530F-455F-9F60-6E3DACB9E4BD}" destId="{80C4F736-D2BB-45D4-B737-6D65E0B626F6}" srcOrd="3" destOrd="0" presId="urn:microsoft.com/office/officeart/2005/8/layout/process4"/>
    <dgm:cxn modelId="{9B80558B-46C6-45D9-8CA0-494E441100C9}" type="presParOf" srcId="{DF52727B-530F-455F-9F60-6E3DACB9E4BD}" destId="{B5AEB346-C328-4D3F-8AFC-BD849A524970}" srcOrd="4" destOrd="0" presId="urn:microsoft.com/office/officeart/2005/8/layout/process4"/>
    <dgm:cxn modelId="{446B1131-2729-4B84-AB51-FEE86B94579F}" type="presParOf" srcId="{B5AEB346-C328-4D3F-8AFC-BD849A524970}" destId="{B6F355D2-D178-4B4E-9154-6C44DF25B182}" srcOrd="0" destOrd="0" presId="urn:microsoft.com/office/officeart/2005/8/layout/process4"/>
    <dgm:cxn modelId="{7E8D9CF5-BBE3-4CAB-B869-814DDD644503}" type="presParOf" srcId="{B5AEB346-C328-4D3F-8AFC-BD849A524970}" destId="{0AD03133-A1EB-48D1-AF98-BD5C6D2CF9F1}" srcOrd="1" destOrd="0" presId="urn:microsoft.com/office/officeart/2005/8/layout/process4"/>
    <dgm:cxn modelId="{99EF87AF-D68D-4E8C-B166-FDD5D9B0A295}" type="presParOf" srcId="{B5AEB346-C328-4D3F-8AFC-BD849A524970}" destId="{6587D977-57B9-4E7E-A254-9299D80B0637}" srcOrd="2" destOrd="0" presId="urn:microsoft.com/office/officeart/2005/8/layout/process4"/>
    <dgm:cxn modelId="{8D72957D-580D-45B5-90DD-439D2DDD964F}" type="presParOf" srcId="{6587D977-57B9-4E7E-A254-9299D80B0637}" destId="{81C51F69-36C5-44FB-B4D3-EABFD84B433D}" srcOrd="0" destOrd="0" presId="urn:microsoft.com/office/officeart/2005/8/layout/process4"/>
    <dgm:cxn modelId="{802D146A-F3B2-4D07-BC0C-F554CD2051C9}" type="presParOf" srcId="{6587D977-57B9-4E7E-A254-9299D80B0637}" destId="{AF340B0B-78DD-4758-A4E6-D10535CE4BE3}" srcOrd="1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1D5EAFC1-6B1F-4851-A33B-278599901B92}" type="doc">
      <dgm:prSet loTypeId="urn:microsoft.com/office/officeart/2005/8/layout/gear1" loCatId="cycle" qsTypeId="urn:microsoft.com/office/officeart/2005/8/quickstyle/simple1" qsCatId="simple" csTypeId="urn:microsoft.com/office/officeart/2005/8/colors/accent1_2" csCatId="accent1" phldr="1"/>
      <dgm:spPr/>
    </dgm:pt>
    <dgm:pt modelId="{1E4C39A2-F851-440F-AE27-60B7A4B7AE7E}">
      <dgm:prSet phldrT="[Текст]" custT="1"/>
      <dgm:spPr>
        <a:solidFill>
          <a:srgbClr val="FFC000"/>
        </a:solidFill>
      </dgm:spPr>
      <dgm:t>
        <a:bodyPr/>
        <a:lstStyle/>
        <a:p>
          <a:r>
            <a:rPr lang="ru-RU" sz="2400" dirty="0" smtClean="0"/>
            <a:t> </a:t>
          </a:r>
          <a:r>
            <a:rPr lang="ru-RU" sz="2400" b="1" baseline="0" dirty="0" smtClean="0">
              <a:solidFill>
                <a:schemeClr val="bg1"/>
              </a:solidFill>
            </a:rPr>
            <a:t>терпимость к другим людям</a:t>
          </a:r>
          <a:endParaRPr lang="ru-RU" sz="2400" b="1" baseline="0" dirty="0">
            <a:solidFill>
              <a:schemeClr val="bg1"/>
            </a:solidFill>
          </a:endParaRPr>
        </a:p>
      </dgm:t>
    </dgm:pt>
    <dgm:pt modelId="{FD20708B-C4CC-48CB-B3EC-37F7007866B0}" type="parTrans" cxnId="{AC3CFEF6-5C72-4DD9-B594-C2FCE9291EE2}">
      <dgm:prSet/>
      <dgm:spPr/>
      <dgm:t>
        <a:bodyPr/>
        <a:lstStyle/>
        <a:p>
          <a:endParaRPr lang="ru-RU" sz="2400"/>
        </a:p>
      </dgm:t>
    </dgm:pt>
    <dgm:pt modelId="{6E8E0A33-649C-4AF1-A8BC-E290AAC1D831}" type="sibTrans" cxnId="{AC3CFEF6-5C72-4DD9-B594-C2FCE9291EE2}">
      <dgm:prSet/>
      <dgm:spPr/>
      <dgm:t>
        <a:bodyPr/>
        <a:lstStyle/>
        <a:p>
          <a:endParaRPr lang="ru-RU" sz="2400"/>
        </a:p>
      </dgm:t>
    </dgm:pt>
    <dgm:pt modelId="{E206A660-2132-484B-86EB-AEF86A7BB9FD}">
      <dgm:prSet phldrT="[Текст]" custT="1"/>
      <dgm:spPr>
        <a:solidFill>
          <a:srgbClr val="FFC000"/>
        </a:solidFill>
      </dgm:spPr>
      <dgm:t>
        <a:bodyPr/>
        <a:lstStyle/>
        <a:p>
          <a:r>
            <a:rPr lang="ru-RU" sz="2400" dirty="0" smtClean="0"/>
            <a:t> </a:t>
          </a:r>
          <a:r>
            <a:rPr lang="ru-RU" sz="2400" b="1" baseline="0" dirty="0" smtClean="0">
              <a:solidFill>
                <a:schemeClr val="bg1"/>
              </a:solidFill>
            </a:rPr>
            <a:t>милосердие в умении не осуждать</a:t>
          </a:r>
          <a:endParaRPr lang="ru-RU" sz="2400" b="1" baseline="0" dirty="0">
            <a:solidFill>
              <a:schemeClr val="bg1"/>
            </a:solidFill>
          </a:endParaRPr>
        </a:p>
      </dgm:t>
    </dgm:pt>
    <dgm:pt modelId="{2E880188-8580-4232-9AA8-A817A7935227}" type="parTrans" cxnId="{F44254D6-38B3-43F3-BADD-1F1C319DBE72}">
      <dgm:prSet/>
      <dgm:spPr/>
      <dgm:t>
        <a:bodyPr/>
        <a:lstStyle/>
        <a:p>
          <a:endParaRPr lang="ru-RU" sz="2400"/>
        </a:p>
      </dgm:t>
    </dgm:pt>
    <dgm:pt modelId="{5BF373FC-62F4-44F2-86DC-A7F23A68A4F7}" type="sibTrans" cxnId="{F44254D6-38B3-43F3-BADD-1F1C319DBE72}">
      <dgm:prSet/>
      <dgm:spPr/>
      <dgm:t>
        <a:bodyPr/>
        <a:lstStyle/>
        <a:p>
          <a:endParaRPr lang="ru-RU" sz="2400"/>
        </a:p>
      </dgm:t>
    </dgm:pt>
    <dgm:pt modelId="{15CF40A8-8635-428C-9226-2F0134E11056}">
      <dgm:prSet phldrT="[Текст]" custT="1"/>
      <dgm:spPr>
        <a:solidFill>
          <a:srgbClr val="FFC000"/>
        </a:solidFill>
      </dgm:spPr>
      <dgm:t>
        <a:bodyPr/>
        <a:lstStyle/>
        <a:p>
          <a:r>
            <a:rPr lang="ru-RU" sz="2400" b="1" baseline="0" dirty="0" smtClean="0">
              <a:solidFill>
                <a:srgbClr val="C00000"/>
              </a:solidFill>
            </a:rPr>
            <a:t>толерантность</a:t>
          </a:r>
          <a:endParaRPr lang="ru-RU" sz="2400" b="1" baseline="0" dirty="0">
            <a:solidFill>
              <a:srgbClr val="C00000"/>
            </a:solidFill>
          </a:endParaRPr>
        </a:p>
      </dgm:t>
    </dgm:pt>
    <dgm:pt modelId="{F21C21FB-576E-4068-A7C8-326147D78703}" type="parTrans" cxnId="{B1EEF9AB-B2B0-43B6-85A4-B01890827944}">
      <dgm:prSet/>
      <dgm:spPr/>
      <dgm:t>
        <a:bodyPr/>
        <a:lstStyle/>
        <a:p>
          <a:endParaRPr lang="ru-RU" sz="2400"/>
        </a:p>
      </dgm:t>
    </dgm:pt>
    <dgm:pt modelId="{5C9825A5-EDBB-495D-B66D-5ACE7F2855AA}" type="sibTrans" cxnId="{B1EEF9AB-B2B0-43B6-85A4-B01890827944}">
      <dgm:prSet/>
      <dgm:spPr/>
      <dgm:t>
        <a:bodyPr/>
        <a:lstStyle/>
        <a:p>
          <a:endParaRPr lang="ru-RU" sz="2400"/>
        </a:p>
      </dgm:t>
    </dgm:pt>
    <dgm:pt modelId="{13FD2442-8DA1-4EF7-A4E8-7BD553E3B196}" type="pres">
      <dgm:prSet presAssocID="{1D5EAFC1-6B1F-4851-A33B-278599901B92}" presName="composite" presStyleCnt="0">
        <dgm:presLayoutVars>
          <dgm:chMax val="3"/>
          <dgm:animLvl val="lvl"/>
          <dgm:resizeHandles val="exact"/>
        </dgm:presLayoutVars>
      </dgm:prSet>
      <dgm:spPr/>
    </dgm:pt>
    <dgm:pt modelId="{D76CA62E-24DB-404E-9359-BA09C949CC37}" type="pres">
      <dgm:prSet presAssocID="{1E4C39A2-F851-440F-AE27-60B7A4B7AE7E}" presName="gear1" presStyleLbl="node1" presStyleIdx="0" presStyleCnt="3" custScaleX="128409" custScaleY="111932" custLinFactNeighborX="36534" custLinFactNeighborY="-1742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CA37447-FAB8-45BF-A88F-F62BD44C2AD9}" type="pres">
      <dgm:prSet presAssocID="{1E4C39A2-F851-440F-AE27-60B7A4B7AE7E}" presName="gear1srcNode" presStyleLbl="node1" presStyleIdx="0" presStyleCnt="3"/>
      <dgm:spPr/>
      <dgm:t>
        <a:bodyPr/>
        <a:lstStyle/>
        <a:p>
          <a:endParaRPr lang="ru-RU"/>
        </a:p>
      </dgm:t>
    </dgm:pt>
    <dgm:pt modelId="{65E08AD6-FED8-4B16-8363-02499A47E2F2}" type="pres">
      <dgm:prSet presAssocID="{1E4C39A2-F851-440F-AE27-60B7A4B7AE7E}" presName="gear1dstNode" presStyleLbl="node1" presStyleIdx="0" presStyleCnt="3"/>
      <dgm:spPr/>
      <dgm:t>
        <a:bodyPr/>
        <a:lstStyle/>
        <a:p>
          <a:endParaRPr lang="ru-RU"/>
        </a:p>
      </dgm:t>
    </dgm:pt>
    <dgm:pt modelId="{FCB45B0E-9B91-47AF-A43D-98289DF5490C}" type="pres">
      <dgm:prSet presAssocID="{E206A660-2132-484B-86EB-AEF86A7BB9FD}" presName="gear2" presStyleLbl="node1" presStyleIdx="1" presStyleCnt="3" custScaleX="212502" custScaleY="178125" custLinFactNeighborX="-85101" custLinFactNeighborY="28268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C8B781E-8D0E-40BE-903C-DE951E2E2408}" type="pres">
      <dgm:prSet presAssocID="{E206A660-2132-484B-86EB-AEF86A7BB9FD}" presName="gear2srcNode" presStyleLbl="node1" presStyleIdx="1" presStyleCnt="3"/>
      <dgm:spPr/>
      <dgm:t>
        <a:bodyPr/>
        <a:lstStyle/>
        <a:p>
          <a:endParaRPr lang="ru-RU"/>
        </a:p>
      </dgm:t>
    </dgm:pt>
    <dgm:pt modelId="{722713AB-B758-4085-AB20-B38FE9761425}" type="pres">
      <dgm:prSet presAssocID="{E206A660-2132-484B-86EB-AEF86A7BB9FD}" presName="gear2dstNode" presStyleLbl="node1" presStyleIdx="1" presStyleCnt="3"/>
      <dgm:spPr/>
      <dgm:t>
        <a:bodyPr/>
        <a:lstStyle/>
        <a:p>
          <a:endParaRPr lang="ru-RU"/>
        </a:p>
      </dgm:t>
    </dgm:pt>
    <dgm:pt modelId="{58413D70-C75F-4CAA-A749-325163927D9E}" type="pres">
      <dgm:prSet presAssocID="{15CF40A8-8635-428C-9226-2F0134E11056}" presName="gear3" presStyleLbl="node1" presStyleIdx="2" presStyleCnt="3" custScaleX="260635" custLinFactNeighborX="45887" custLinFactNeighborY="-923"/>
      <dgm:spPr/>
      <dgm:t>
        <a:bodyPr/>
        <a:lstStyle/>
        <a:p>
          <a:endParaRPr lang="ru-RU"/>
        </a:p>
      </dgm:t>
    </dgm:pt>
    <dgm:pt modelId="{98A1391D-4B5F-4630-AF69-C3652D2728D7}" type="pres">
      <dgm:prSet presAssocID="{15CF40A8-8635-428C-9226-2F0134E11056}" presName="gear3tx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CCEFC62-D995-48D7-A3CD-799EEEBA8654}" type="pres">
      <dgm:prSet presAssocID="{15CF40A8-8635-428C-9226-2F0134E11056}" presName="gear3srcNode" presStyleLbl="node1" presStyleIdx="2" presStyleCnt="3"/>
      <dgm:spPr/>
      <dgm:t>
        <a:bodyPr/>
        <a:lstStyle/>
        <a:p>
          <a:endParaRPr lang="ru-RU"/>
        </a:p>
      </dgm:t>
    </dgm:pt>
    <dgm:pt modelId="{380C5381-7A7A-47D1-AD60-339DC0896AEF}" type="pres">
      <dgm:prSet presAssocID="{15CF40A8-8635-428C-9226-2F0134E11056}" presName="gear3dstNode" presStyleLbl="node1" presStyleIdx="2" presStyleCnt="3"/>
      <dgm:spPr/>
      <dgm:t>
        <a:bodyPr/>
        <a:lstStyle/>
        <a:p>
          <a:endParaRPr lang="ru-RU"/>
        </a:p>
      </dgm:t>
    </dgm:pt>
    <dgm:pt modelId="{7F7E211F-FDEF-411E-831C-7EBA65A29D93}" type="pres">
      <dgm:prSet presAssocID="{6E8E0A33-649C-4AF1-A8BC-E290AAC1D831}" presName="connector1" presStyleLbl="sibTrans2D1" presStyleIdx="0" presStyleCnt="3"/>
      <dgm:spPr/>
      <dgm:t>
        <a:bodyPr/>
        <a:lstStyle/>
        <a:p>
          <a:endParaRPr lang="ru-RU"/>
        </a:p>
      </dgm:t>
    </dgm:pt>
    <dgm:pt modelId="{3F86E1C3-75D2-48DD-B338-461F53E4798D}" type="pres">
      <dgm:prSet presAssocID="{5BF373FC-62F4-44F2-86DC-A7F23A68A4F7}" presName="connector2" presStyleLbl="sibTrans2D1" presStyleIdx="1" presStyleCnt="3"/>
      <dgm:spPr/>
      <dgm:t>
        <a:bodyPr/>
        <a:lstStyle/>
        <a:p>
          <a:endParaRPr lang="ru-RU"/>
        </a:p>
      </dgm:t>
    </dgm:pt>
    <dgm:pt modelId="{1A656007-6B51-481D-A0E2-70DDEF919309}" type="pres">
      <dgm:prSet presAssocID="{5C9825A5-EDBB-495D-B66D-5ACE7F2855AA}" presName="connector3" presStyleLbl="sibTrans2D1" presStyleIdx="2" presStyleCnt="3"/>
      <dgm:spPr/>
      <dgm:t>
        <a:bodyPr/>
        <a:lstStyle/>
        <a:p>
          <a:endParaRPr lang="ru-RU"/>
        </a:p>
      </dgm:t>
    </dgm:pt>
  </dgm:ptLst>
  <dgm:cxnLst>
    <dgm:cxn modelId="{CCA5139D-20D2-4216-B200-C67C6ABEBAC2}" type="presOf" srcId="{E206A660-2132-484B-86EB-AEF86A7BB9FD}" destId="{722713AB-B758-4085-AB20-B38FE9761425}" srcOrd="2" destOrd="0" presId="urn:microsoft.com/office/officeart/2005/8/layout/gear1"/>
    <dgm:cxn modelId="{5AFF5A12-BAF8-421A-A1D7-E63E96CB2278}" type="presOf" srcId="{1E4C39A2-F851-440F-AE27-60B7A4B7AE7E}" destId="{65E08AD6-FED8-4B16-8363-02499A47E2F2}" srcOrd="2" destOrd="0" presId="urn:microsoft.com/office/officeart/2005/8/layout/gear1"/>
    <dgm:cxn modelId="{8B00F3E7-3FCA-41BF-9192-693B32E2B012}" type="presOf" srcId="{15CF40A8-8635-428C-9226-2F0134E11056}" destId="{380C5381-7A7A-47D1-AD60-339DC0896AEF}" srcOrd="3" destOrd="0" presId="urn:microsoft.com/office/officeart/2005/8/layout/gear1"/>
    <dgm:cxn modelId="{90673428-49E9-42C8-9767-89C88E667E7A}" type="presOf" srcId="{5C9825A5-EDBB-495D-B66D-5ACE7F2855AA}" destId="{1A656007-6B51-481D-A0E2-70DDEF919309}" srcOrd="0" destOrd="0" presId="urn:microsoft.com/office/officeart/2005/8/layout/gear1"/>
    <dgm:cxn modelId="{83A148DA-4FBE-4E94-B1F7-D0530C8A2F1E}" type="presOf" srcId="{1E4C39A2-F851-440F-AE27-60B7A4B7AE7E}" destId="{FCA37447-FAB8-45BF-A88F-F62BD44C2AD9}" srcOrd="1" destOrd="0" presId="urn:microsoft.com/office/officeart/2005/8/layout/gear1"/>
    <dgm:cxn modelId="{D837DDF4-A40C-459A-B740-1563E89CEAAB}" type="presOf" srcId="{5BF373FC-62F4-44F2-86DC-A7F23A68A4F7}" destId="{3F86E1C3-75D2-48DD-B338-461F53E4798D}" srcOrd="0" destOrd="0" presId="urn:microsoft.com/office/officeart/2005/8/layout/gear1"/>
    <dgm:cxn modelId="{0FC99D75-1647-47B3-9E67-C79E8606621D}" type="presOf" srcId="{1D5EAFC1-6B1F-4851-A33B-278599901B92}" destId="{13FD2442-8DA1-4EF7-A4E8-7BD553E3B196}" srcOrd="0" destOrd="0" presId="urn:microsoft.com/office/officeart/2005/8/layout/gear1"/>
    <dgm:cxn modelId="{6C14C16E-EE5B-41EE-A236-3848A170C0D6}" type="presOf" srcId="{6E8E0A33-649C-4AF1-A8BC-E290AAC1D831}" destId="{7F7E211F-FDEF-411E-831C-7EBA65A29D93}" srcOrd="0" destOrd="0" presId="urn:microsoft.com/office/officeart/2005/8/layout/gear1"/>
    <dgm:cxn modelId="{AC3CFEF6-5C72-4DD9-B594-C2FCE9291EE2}" srcId="{1D5EAFC1-6B1F-4851-A33B-278599901B92}" destId="{1E4C39A2-F851-440F-AE27-60B7A4B7AE7E}" srcOrd="0" destOrd="0" parTransId="{FD20708B-C4CC-48CB-B3EC-37F7007866B0}" sibTransId="{6E8E0A33-649C-4AF1-A8BC-E290AAC1D831}"/>
    <dgm:cxn modelId="{A78A86AA-9023-48F8-A773-6FE85D41A94D}" type="presOf" srcId="{1E4C39A2-F851-440F-AE27-60B7A4B7AE7E}" destId="{D76CA62E-24DB-404E-9359-BA09C949CC37}" srcOrd="0" destOrd="0" presId="urn:microsoft.com/office/officeart/2005/8/layout/gear1"/>
    <dgm:cxn modelId="{0D224DE9-1DCD-4986-8087-8DAB8B41CC43}" type="presOf" srcId="{E206A660-2132-484B-86EB-AEF86A7BB9FD}" destId="{1C8B781E-8D0E-40BE-903C-DE951E2E2408}" srcOrd="1" destOrd="0" presId="urn:microsoft.com/office/officeart/2005/8/layout/gear1"/>
    <dgm:cxn modelId="{B1EEF9AB-B2B0-43B6-85A4-B01890827944}" srcId="{1D5EAFC1-6B1F-4851-A33B-278599901B92}" destId="{15CF40A8-8635-428C-9226-2F0134E11056}" srcOrd="2" destOrd="0" parTransId="{F21C21FB-576E-4068-A7C8-326147D78703}" sibTransId="{5C9825A5-EDBB-495D-B66D-5ACE7F2855AA}"/>
    <dgm:cxn modelId="{CFFFBC34-9C22-48C5-9B91-8518357DC02D}" type="presOf" srcId="{E206A660-2132-484B-86EB-AEF86A7BB9FD}" destId="{FCB45B0E-9B91-47AF-A43D-98289DF5490C}" srcOrd="0" destOrd="0" presId="urn:microsoft.com/office/officeart/2005/8/layout/gear1"/>
    <dgm:cxn modelId="{E6D2E16B-3886-4BCD-AABF-72CCD2461900}" type="presOf" srcId="{15CF40A8-8635-428C-9226-2F0134E11056}" destId="{58413D70-C75F-4CAA-A749-325163927D9E}" srcOrd="0" destOrd="0" presId="urn:microsoft.com/office/officeart/2005/8/layout/gear1"/>
    <dgm:cxn modelId="{2B34BC74-51A1-4545-9E22-0D8D5546625F}" type="presOf" srcId="{15CF40A8-8635-428C-9226-2F0134E11056}" destId="{DCCEFC62-D995-48D7-A3CD-799EEEBA8654}" srcOrd="2" destOrd="0" presId="urn:microsoft.com/office/officeart/2005/8/layout/gear1"/>
    <dgm:cxn modelId="{90CEEB90-DD16-47BC-B6FC-9D0E61E4499E}" type="presOf" srcId="{15CF40A8-8635-428C-9226-2F0134E11056}" destId="{98A1391D-4B5F-4630-AF69-C3652D2728D7}" srcOrd="1" destOrd="0" presId="urn:microsoft.com/office/officeart/2005/8/layout/gear1"/>
    <dgm:cxn modelId="{F44254D6-38B3-43F3-BADD-1F1C319DBE72}" srcId="{1D5EAFC1-6B1F-4851-A33B-278599901B92}" destId="{E206A660-2132-484B-86EB-AEF86A7BB9FD}" srcOrd="1" destOrd="0" parTransId="{2E880188-8580-4232-9AA8-A817A7935227}" sibTransId="{5BF373FC-62F4-44F2-86DC-A7F23A68A4F7}"/>
    <dgm:cxn modelId="{5D8AB6D4-355E-4ED1-A44D-5D0D38296E95}" type="presParOf" srcId="{13FD2442-8DA1-4EF7-A4E8-7BD553E3B196}" destId="{D76CA62E-24DB-404E-9359-BA09C949CC37}" srcOrd="0" destOrd="0" presId="urn:microsoft.com/office/officeart/2005/8/layout/gear1"/>
    <dgm:cxn modelId="{54407643-B3F0-4FEA-923F-42E614CB3108}" type="presParOf" srcId="{13FD2442-8DA1-4EF7-A4E8-7BD553E3B196}" destId="{FCA37447-FAB8-45BF-A88F-F62BD44C2AD9}" srcOrd="1" destOrd="0" presId="urn:microsoft.com/office/officeart/2005/8/layout/gear1"/>
    <dgm:cxn modelId="{4C2A3862-5DF3-45AA-8B3E-70824DB104BA}" type="presParOf" srcId="{13FD2442-8DA1-4EF7-A4E8-7BD553E3B196}" destId="{65E08AD6-FED8-4B16-8363-02499A47E2F2}" srcOrd="2" destOrd="0" presId="urn:microsoft.com/office/officeart/2005/8/layout/gear1"/>
    <dgm:cxn modelId="{9633BD06-ADE5-4B89-A8D7-783712DEEBA2}" type="presParOf" srcId="{13FD2442-8DA1-4EF7-A4E8-7BD553E3B196}" destId="{FCB45B0E-9B91-47AF-A43D-98289DF5490C}" srcOrd="3" destOrd="0" presId="urn:microsoft.com/office/officeart/2005/8/layout/gear1"/>
    <dgm:cxn modelId="{C3468F16-C1F7-45A4-9FB3-790B539140CE}" type="presParOf" srcId="{13FD2442-8DA1-4EF7-A4E8-7BD553E3B196}" destId="{1C8B781E-8D0E-40BE-903C-DE951E2E2408}" srcOrd="4" destOrd="0" presId="urn:microsoft.com/office/officeart/2005/8/layout/gear1"/>
    <dgm:cxn modelId="{D483A6F7-49C6-421B-BDAE-BD10CB7BE95A}" type="presParOf" srcId="{13FD2442-8DA1-4EF7-A4E8-7BD553E3B196}" destId="{722713AB-B758-4085-AB20-B38FE9761425}" srcOrd="5" destOrd="0" presId="urn:microsoft.com/office/officeart/2005/8/layout/gear1"/>
    <dgm:cxn modelId="{5508EFA0-BDA7-4F9D-AB3F-2926BD50927B}" type="presParOf" srcId="{13FD2442-8DA1-4EF7-A4E8-7BD553E3B196}" destId="{58413D70-C75F-4CAA-A749-325163927D9E}" srcOrd="6" destOrd="0" presId="urn:microsoft.com/office/officeart/2005/8/layout/gear1"/>
    <dgm:cxn modelId="{043D0271-5F9B-4D9E-A349-877300EC9CF6}" type="presParOf" srcId="{13FD2442-8DA1-4EF7-A4E8-7BD553E3B196}" destId="{98A1391D-4B5F-4630-AF69-C3652D2728D7}" srcOrd="7" destOrd="0" presId="urn:microsoft.com/office/officeart/2005/8/layout/gear1"/>
    <dgm:cxn modelId="{3A5DDF90-C147-4164-B86C-FAC0487D897E}" type="presParOf" srcId="{13FD2442-8DA1-4EF7-A4E8-7BD553E3B196}" destId="{DCCEFC62-D995-48D7-A3CD-799EEEBA8654}" srcOrd="8" destOrd="0" presId="urn:microsoft.com/office/officeart/2005/8/layout/gear1"/>
    <dgm:cxn modelId="{94D80202-9B36-4E28-A459-2CC2BAFC5C66}" type="presParOf" srcId="{13FD2442-8DA1-4EF7-A4E8-7BD553E3B196}" destId="{380C5381-7A7A-47D1-AD60-339DC0896AEF}" srcOrd="9" destOrd="0" presId="urn:microsoft.com/office/officeart/2005/8/layout/gear1"/>
    <dgm:cxn modelId="{45827617-9387-4690-B530-3BA42F8469D5}" type="presParOf" srcId="{13FD2442-8DA1-4EF7-A4E8-7BD553E3B196}" destId="{7F7E211F-FDEF-411E-831C-7EBA65A29D93}" srcOrd="10" destOrd="0" presId="urn:microsoft.com/office/officeart/2005/8/layout/gear1"/>
    <dgm:cxn modelId="{1463D076-1831-4CAD-B417-0EAE8F9A2C10}" type="presParOf" srcId="{13FD2442-8DA1-4EF7-A4E8-7BD553E3B196}" destId="{3F86E1C3-75D2-48DD-B338-461F53E4798D}" srcOrd="11" destOrd="0" presId="urn:microsoft.com/office/officeart/2005/8/layout/gear1"/>
    <dgm:cxn modelId="{22389D0A-C426-45F3-9505-E15EAEBA2A19}" type="presParOf" srcId="{13FD2442-8DA1-4EF7-A4E8-7BD553E3B196}" destId="{1A656007-6B51-481D-A0E2-70DDEF919309}" srcOrd="12" destOrd="0" presId="urn:microsoft.com/office/officeart/2005/8/layout/gear1"/>
  </dgm:cxnLst>
  <dgm:bg>
    <a:solidFill>
      <a:srgbClr val="C5F0FF"/>
    </a:solidFill>
  </dgm:bg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200C5A08-41E2-42B6-B7E3-47E3BA4B9BEC}" type="doc">
      <dgm:prSet loTypeId="urn:microsoft.com/office/officeart/2005/8/layout/default#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2D0FB518-2771-4B5E-9CE4-841D12E78209}">
      <dgm:prSet phldrT="[Текст]"/>
      <dgm:spPr/>
      <dgm:t>
        <a:bodyPr/>
        <a:lstStyle/>
        <a:p>
          <a:r>
            <a:rPr lang="ru-RU" dirty="0" smtClean="0"/>
            <a:t>СТАРИКИ</a:t>
          </a:r>
          <a:endParaRPr lang="ru-RU" dirty="0"/>
        </a:p>
      </dgm:t>
    </dgm:pt>
    <dgm:pt modelId="{3DC22E08-1CC3-4371-A89D-BF3F3F789D62}" type="parTrans" cxnId="{F5824450-A16A-4B2F-9ACE-8E2794DE6800}">
      <dgm:prSet/>
      <dgm:spPr/>
      <dgm:t>
        <a:bodyPr/>
        <a:lstStyle/>
        <a:p>
          <a:endParaRPr lang="ru-RU"/>
        </a:p>
      </dgm:t>
    </dgm:pt>
    <dgm:pt modelId="{DCBAE267-C0A5-41DB-8AB3-C858A4BE4905}" type="sibTrans" cxnId="{F5824450-A16A-4B2F-9ACE-8E2794DE6800}">
      <dgm:prSet/>
      <dgm:spPr/>
      <dgm:t>
        <a:bodyPr/>
        <a:lstStyle/>
        <a:p>
          <a:endParaRPr lang="ru-RU"/>
        </a:p>
      </dgm:t>
    </dgm:pt>
    <dgm:pt modelId="{82994877-779C-44DB-8F24-8C8F380667FB}">
      <dgm:prSet phldrT="[Текст]"/>
      <dgm:spPr/>
      <dgm:t>
        <a:bodyPr/>
        <a:lstStyle/>
        <a:p>
          <a:r>
            <a:rPr lang="ru-RU" dirty="0" smtClean="0"/>
            <a:t>ИНВАЛИДЫ</a:t>
          </a:r>
          <a:endParaRPr lang="ru-RU" dirty="0"/>
        </a:p>
      </dgm:t>
    </dgm:pt>
    <dgm:pt modelId="{13F4EF6C-76A0-4356-B056-0C50EC500A2D}" type="parTrans" cxnId="{15611DD0-ACEE-4101-92B8-6C40F042B91B}">
      <dgm:prSet/>
      <dgm:spPr/>
      <dgm:t>
        <a:bodyPr/>
        <a:lstStyle/>
        <a:p>
          <a:endParaRPr lang="ru-RU"/>
        </a:p>
      </dgm:t>
    </dgm:pt>
    <dgm:pt modelId="{D9DEDE6A-2E90-45CF-B99A-585E9639DBB1}" type="sibTrans" cxnId="{15611DD0-ACEE-4101-92B8-6C40F042B91B}">
      <dgm:prSet/>
      <dgm:spPr/>
      <dgm:t>
        <a:bodyPr/>
        <a:lstStyle/>
        <a:p>
          <a:endParaRPr lang="ru-RU"/>
        </a:p>
      </dgm:t>
    </dgm:pt>
    <dgm:pt modelId="{F96D377F-FDFE-4399-AEC8-EA82408FC186}">
      <dgm:prSet phldrT="[Текст]"/>
      <dgm:spPr/>
      <dgm:t>
        <a:bodyPr/>
        <a:lstStyle/>
        <a:p>
          <a:r>
            <a:rPr lang="ru-RU" dirty="0" smtClean="0"/>
            <a:t>БЛИЗКИЕ</a:t>
          </a:r>
          <a:endParaRPr lang="ru-RU" dirty="0"/>
        </a:p>
      </dgm:t>
    </dgm:pt>
    <dgm:pt modelId="{3586397E-03E1-485F-96C1-87CD945EF7A4}" type="parTrans" cxnId="{1F0AA27B-AEDE-4DF0-8319-53FBCE386D30}">
      <dgm:prSet/>
      <dgm:spPr/>
      <dgm:t>
        <a:bodyPr/>
        <a:lstStyle/>
        <a:p>
          <a:endParaRPr lang="ru-RU"/>
        </a:p>
      </dgm:t>
    </dgm:pt>
    <dgm:pt modelId="{74B29A76-EB62-4704-8822-B81E7BC98818}" type="sibTrans" cxnId="{1F0AA27B-AEDE-4DF0-8319-53FBCE386D30}">
      <dgm:prSet/>
      <dgm:spPr/>
      <dgm:t>
        <a:bodyPr/>
        <a:lstStyle/>
        <a:p>
          <a:endParaRPr lang="ru-RU"/>
        </a:p>
      </dgm:t>
    </dgm:pt>
    <dgm:pt modelId="{C2FE54A9-5B47-4C0D-ABA9-A9334F6EB124}">
      <dgm:prSet phldrT="[Текст]"/>
      <dgm:spPr/>
      <dgm:t>
        <a:bodyPr/>
        <a:lstStyle/>
        <a:p>
          <a:r>
            <a:rPr lang="ru-RU" dirty="0" smtClean="0"/>
            <a:t>ЖИВОТНЫЕ</a:t>
          </a:r>
          <a:endParaRPr lang="ru-RU" dirty="0"/>
        </a:p>
      </dgm:t>
    </dgm:pt>
    <dgm:pt modelId="{DE186AB7-5453-4817-A96E-040AEE55F315}" type="parTrans" cxnId="{AB419DE6-DE51-4C46-AD57-A558CE33ED7B}">
      <dgm:prSet/>
      <dgm:spPr/>
      <dgm:t>
        <a:bodyPr/>
        <a:lstStyle/>
        <a:p>
          <a:endParaRPr lang="ru-RU"/>
        </a:p>
      </dgm:t>
    </dgm:pt>
    <dgm:pt modelId="{476F0920-E4B4-4FBC-828F-A466A03E9D85}" type="sibTrans" cxnId="{AB419DE6-DE51-4C46-AD57-A558CE33ED7B}">
      <dgm:prSet/>
      <dgm:spPr/>
      <dgm:t>
        <a:bodyPr/>
        <a:lstStyle/>
        <a:p>
          <a:endParaRPr lang="ru-RU"/>
        </a:p>
      </dgm:t>
    </dgm:pt>
    <dgm:pt modelId="{A684785D-5015-4CA5-A573-7219E2EDAD5A}">
      <dgm:prSet phldrT="[Текст]"/>
      <dgm:spPr/>
      <dgm:t>
        <a:bodyPr/>
        <a:lstStyle/>
        <a:p>
          <a:r>
            <a:rPr lang="ru-RU" dirty="0" smtClean="0"/>
            <a:t>СЛАБЫЕ</a:t>
          </a:r>
          <a:endParaRPr lang="ru-RU" dirty="0"/>
        </a:p>
      </dgm:t>
    </dgm:pt>
    <dgm:pt modelId="{0B0E198C-8755-4165-B7F9-F4A8C802272C}" type="parTrans" cxnId="{8C1DFD52-2BF8-4C15-8F24-6B90F447BC31}">
      <dgm:prSet/>
      <dgm:spPr/>
      <dgm:t>
        <a:bodyPr/>
        <a:lstStyle/>
        <a:p>
          <a:endParaRPr lang="ru-RU"/>
        </a:p>
      </dgm:t>
    </dgm:pt>
    <dgm:pt modelId="{2D291160-086D-4C1B-83B9-BC1BC9DE6098}" type="sibTrans" cxnId="{8C1DFD52-2BF8-4C15-8F24-6B90F447BC31}">
      <dgm:prSet/>
      <dgm:spPr/>
      <dgm:t>
        <a:bodyPr/>
        <a:lstStyle/>
        <a:p>
          <a:endParaRPr lang="ru-RU"/>
        </a:p>
      </dgm:t>
    </dgm:pt>
    <dgm:pt modelId="{95873558-0FF0-4675-A4A7-CF6F46E4CF98}">
      <dgm:prSet custT="1"/>
      <dgm:spPr/>
      <dgm:t>
        <a:bodyPr/>
        <a:lstStyle/>
        <a:p>
          <a:r>
            <a:rPr lang="ru-RU" sz="4800" b="1" dirty="0" smtClean="0"/>
            <a:t>?</a:t>
          </a:r>
          <a:endParaRPr lang="ru-RU" sz="4800" b="1" dirty="0"/>
        </a:p>
      </dgm:t>
    </dgm:pt>
    <dgm:pt modelId="{08701524-E30C-46FB-8063-DF1CB0B3F39C}" type="parTrans" cxnId="{473A2174-3A4D-4D79-B478-7B3BBADBB366}">
      <dgm:prSet/>
      <dgm:spPr/>
    </dgm:pt>
    <dgm:pt modelId="{D65EDA5C-A294-415B-9F9D-8783B75AC5F9}" type="sibTrans" cxnId="{473A2174-3A4D-4D79-B478-7B3BBADBB366}">
      <dgm:prSet/>
      <dgm:spPr/>
    </dgm:pt>
    <dgm:pt modelId="{4493714C-4669-4A1C-8A0B-2579F40670BF}" type="pres">
      <dgm:prSet presAssocID="{200C5A08-41E2-42B6-B7E3-47E3BA4B9BEC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916D1AC7-6239-4470-B1CF-EC0917DC69DE}" type="pres">
      <dgm:prSet presAssocID="{2D0FB518-2771-4B5E-9CE4-841D12E78209}" presName="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F900DD4-D329-42C4-AAD9-E767FF641DE1}" type="pres">
      <dgm:prSet presAssocID="{DCBAE267-C0A5-41DB-8AB3-C858A4BE4905}" presName="sibTrans" presStyleCnt="0"/>
      <dgm:spPr/>
    </dgm:pt>
    <dgm:pt modelId="{CC3332B6-95DA-4474-A600-ADC2A0381D24}" type="pres">
      <dgm:prSet presAssocID="{82994877-779C-44DB-8F24-8C8F380667FB}" presName="node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8ADBFCE-7742-4E84-9405-C8DCEE436300}" type="pres">
      <dgm:prSet presAssocID="{D9DEDE6A-2E90-45CF-B99A-585E9639DBB1}" presName="sibTrans" presStyleCnt="0"/>
      <dgm:spPr/>
    </dgm:pt>
    <dgm:pt modelId="{EF9A0023-7550-493F-A511-C49D00166E36}" type="pres">
      <dgm:prSet presAssocID="{F96D377F-FDFE-4399-AEC8-EA82408FC186}" presName="node" presStyleLbl="node1" presStyleIdx="2" presStyleCnt="6" custLinFactNeighborX="1112" custLinFactNeighborY="493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ED8587D-2347-485A-9B28-A3948C50138F}" type="pres">
      <dgm:prSet presAssocID="{74B29A76-EB62-4704-8822-B81E7BC98818}" presName="sibTrans" presStyleCnt="0"/>
      <dgm:spPr/>
    </dgm:pt>
    <dgm:pt modelId="{E6DF6D36-73D0-46F3-8304-C7E3353682CD}" type="pres">
      <dgm:prSet presAssocID="{C2FE54A9-5B47-4C0D-ABA9-A9334F6EB124}" presName="node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2498C6F-8A23-4A54-9808-A94EFC93BF4B}" type="pres">
      <dgm:prSet presAssocID="{476F0920-E4B4-4FBC-828F-A466A03E9D85}" presName="sibTrans" presStyleCnt="0"/>
      <dgm:spPr/>
    </dgm:pt>
    <dgm:pt modelId="{F343694B-C978-432C-B0E5-0D7EB99422D4}" type="pres">
      <dgm:prSet presAssocID="{A684785D-5015-4CA5-A573-7219E2EDAD5A}" presName="node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ABE22A7-B887-42C8-BFA5-2055E1DEA5D3}" type="pres">
      <dgm:prSet presAssocID="{2D291160-086D-4C1B-83B9-BC1BC9DE6098}" presName="sibTrans" presStyleCnt="0"/>
      <dgm:spPr/>
    </dgm:pt>
    <dgm:pt modelId="{EA07C400-5A53-48B2-93D4-6BDC2DF77B2F}" type="pres">
      <dgm:prSet presAssocID="{95873558-0FF0-4675-A4A7-CF6F46E4CF98}" presName="node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CE5AE978-EAF4-48EC-A250-C707370C81CA}" type="presOf" srcId="{200C5A08-41E2-42B6-B7E3-47E3BA4B9BEC}" destId="{4493714C-4669-4A1C-8A0B-2579F40670BF}" srcOrd="0" destOrd="0" presId="urn:microsoft.com/office/officeart/2005/8/layout/default#2"/>
    <dgm:cxn modelId="{F5824450-A16A-4B2F-9ACE-8E2794DE6800}" srcId="{200C5A08-41E2-42B6-B7E3-47E3BA4B9BEC}" destId="{2D0FB518-2771-4B5E-9CE4-841D12E78209}" srcOrd="0" destOrd="0" parTransId="{3DC22E08-1CC3-4371-A89D-BF3F3F789D62}" sibTransId="{DCBAE267-C0A5-41DB-8AB3-C858A4BE4905}"/>
    <dgm:cxn modelId="{AB419DE6-DE51-4C46-AD57-A558CE33ED7B}" srcId="{200C5A08-41E2-42B6-B7E3-47E3BA4B9BEC}" destId="{C2FE54A9-5B47-4C0D-ABA9-A9334F6EB124}" srcOrd="3" destOrd="0" parTransId="{DE186AB7-5453-4817-A96E-040AEE55F315}" sibTransId="{476F0920-E4B4-4FBC-828F-A466A03E9D85}"/>
    <dgm:cxn modelId="{832D6991-B15B-427F-B3BC-A229438C74D3}" type="presOf" srcId="{95873558-0FF0-4675-A4A7-CF6F46E4CF98}" destId="{EA07C400-5A53-48B2-93D4-6BDC2DF77B2F}" srcOrd="0" destOrd="0" presId="urn:microsoft.com/office/officeart/2005/8/layout/default#2"/>
    <dgm:cxn modelId="{3B59E1C0-42C1-4FA8-9AF0-044E450A7DFB}" type="presOf" srcId="{A684785D-5015-4CA5-A573-7219E2EDAD5A}" destId="{F343694B-C978-432C-B0E5-0D7EB99422D4}" srcOrd="0" destOrd="0" presId="urn:microsoft.com/office/officeart/2005/8/layout/default#2"/>
    <dgm:cxn modelId="{473A2174-3A4D-4D79-B478-7B3BBADBB366}" srcId="{200C5A08-41E2-42B6-B7E3-47E3BA4B9BEC}" destId="{95873558-0FF0-4675-A4A7-CF6F46E4CF98}" srcOrd="5" destOrd="0" parTransId="{08701524-E30C-46FB-8063-DF1CB0B3F39C}" sibTransId="{D65EDA5C-A294-415B-9F9D-8783B75AC5F9}"/>
    <dgm:cxn modelId="{4C60F07B-03C9-4F8F-AE43-041D2661A11E}" type="presOf" srcId="{F96D377F-FDFE-4399-AEC8-EA82408FC186}" destId="{EF9A0023-7550-493F-A511-C49D00166E36}" srcOrd="0" destOrd="0" presId="urn:microsoft.com/office/officeart/2005/8/layout/default#2"/>
    <dgm:cxn modelId="{1F0AA27B-AEDE-4DF0-8319-53FBCE386D30}" srcId="{200C5A08-41E2-42B6-B7E3-47E3BA4B9BEC}" destId="{F96D377F-FDFE-4399-AEC8-EA82408FC186}" srcOrd="2" destOrd="0" parTransId="{3586397E-03E1-485F-96C1-87CD945EF7A4}" sibTransId="{74B29A76-EB62-4704-8822-B81E7BC98818}"/>
    <dgm:cxn modelId="{15611DD0-ACEE-4101-92B8-6C40F042B91B}" srcId="{200C5A08-41E2-42B6-B7E3-47E3BA4B9BEC}" destId="{82994877-779C-44DB-8F24-8C8F380667FB}" srcOrd="1" destOrd="0" parTransId="{13F4EF6C-76A0-4356-B056-0C50EC500A2D}" sibTransId="{D9DEDE6A-2E90-45CF-B99A-585E9639DBB1}"/>
    <dgm:cxn modelId="{8C1DFD52-2BF8-4C15-8F24-6B90F447BC31}" srcId="{200C5A08-41E2-42B6-B7E3-47E3BA4B9BEC}" destId="{A684785D-5015-4CA5-A573-7219E2EDAD5A}" srcOrd="4" destOrd="0" parTransId="{0B0E198C-8755-4165-B7F9-F4A8C802272C}" sibTransId="{2D291160-086D-4C1B-83B9-BC1BC9DE6098}"/>
    <dgm:cxn modelId="{99D0F793-F3D7-45DB-A12D-046DB441C6E5}" type="presOf" srcId="{82994877-779C-44DB-8F24-8C8F380667FB}" destId="{CC3332B6-95DA-4474-A600-ADC2A0381D24}" srcOrd="0" destOrd="0" presId="urn:microsoft.com/office/officeart/2005/8/layout/default#2"/>
    <dgm:cxn modelId="{78B21B53-B6B1-4B10-86F3-8A98BAC6EC11}" type="presOf" srcId="{C2FE54A9-5B47-4C0D-ABA9-A9334F6EB124}" destId="{E6DF6D36-73D0-46F3-8304-C7E3353682CD}" srcOrd="0" destOrd="0" presId="urn:microsoft.com/office/officeart/2005/8/layout/default#2"/>
    <dgm:cxn modelId="{2E1A9502-A35E-4BA9-8143-A1EBC9FCF6CD}" type="presOf" srcId="{2D0FB518-2771-4B5E-9CE4-841D12E78209}" destId="{916D1AC7-6239-4470-B1CF-EC0917DC69DE}" srcOrd="0" destOrd="0" presId="urn:microsoft.com/office/officeart/2005/8/layout/default#2"/>
    <dgm:cxn modelId="{C2466552-FE36-41AB-9B7A-D2BD9C954504}" type="presParOf" srcId="{4493714C-4669-4A1C-8A0B-2579F40670BF}" destId="{916D1AC7-6239-4470-B1CF-EC0917DC69DE}" srcOrd="0" destOrd="0" presId="urn:microsoft.com/office/officeart/2005/8/layout/default#2"/>
    <dgm:cxn modelId="{F564055C-1771-4F6E-A775-6C5DCE8D286B}" type="presParOf" srcId="{4493714C-4669-4A1C-8A0B-2579F40670BF}" destId="{0F900DD4-D329-42C4-AAD9-E767FF641DE1}" srcOrd="1" destOrd="0" presId="urn:microsoft.com/office/officeart/2005/8/layout/default#2"/>
    <dgm:cxn modelId="{62E0466F-4B77-4964-9CC0-F077E09546DA}" type="presParOf" srcId="{4493714C-4669-4A1C-8A0B-2579F40670BF}" destId="{CC3332B6-95DA-4474-A600-ADC2A0381D24}" srcOrd="2" destOrd="0" presId="urn:microsoft.com/office/officeart/2005/8/layout/default#2"/>
    <dgm:cxn modelId="{8FF2C79B-383D-448B-BB42-5F98B71BF5BD}" type="presParOf" srcId="{4493714C-4669-4A1C-8A0B-2579F40670BF}" destId="{A8ADBFCE-7742-4E84-9405-C8DCEE436300}" srcOrd="3" destOrd="0" presId="urn:microsoft.com/office/officeart/2005/8/layout/default#2"/>
    <dgm:cxn modelId="{F73EE6E3-2E88-41A0-BD7F-6776B5123D45}" type="presParOf" srcId="{4493714C-4669-4A1C-8A0B-2579F40670BF}" destId="{EF9A0023-7550-493F-A511-C49D00166E36}" srcOrd="4" destOrd="0" presId="urn:microsoft.com/office/officeart/2005/8/layout/default#2"/>
    <dgm:cxn modelId="{2E722557-0AE0-40BB-A614-8712A2525C2C}" type="presParOf" srcId="{4493714C-4669-4A1C-8A0B-2579F40670BF}" destId="{5ED8587D-2347-485A-9B28-A3948C50138F}" srcOrd="5" destOrd="0" presId="urn:microsoft.com/office/officeart/2005/8/layout/default#2"/>
    <dgm:cxn modelId="{2E39110F-A71C-418D-A5A2-F80E51FD3547}" type="presParOf" srcId="{4493714C-4669-4A1C-8A0B-2579F40670BF}" destId="{E6DF6D36-73D0-46F3-8304-C7E3353682CD}" srcOrd="6" destOrd="0" presId="urn:microsoft.com/office/officeart/2005/8/layout/default#2"/>
    <dgm:cxn modelId="{17993BBE-1E7F-4922-B5D2-01CDD4897424}" type="presParOf" srcId="{4493714C-4669-4A1C-8A0B-2579F40670BF}" destId="{42498C6F-8A23-4A54-9808-A94EFC93BF4B}" srcOrd="7" destOrd="0" presId="urn:microsoft.com/office/officeart/2005/8/layout/default#2"/>
    <dgm:cxn modelId="{B889DB8C-E3B7-40C1-87AF-D66BBFAF12E1}" type="presParOf" srcId="{4493714C-4669-4A1C-8A0B-2579F40670BF}" destId="{F343694B-C978-432C-B0E5-0D7EB99422D4}" srcOrd="8" destOrd="0" presId="urn:microsoft.com/office/officeart/2005/8/layout/default#2"/>
    <dgm:cxn modelId="{96CD41C4-ED47-4F8F-99E8-47BB3B679815}" type="presParOf" srcId="{4493714C-4669-4A1C-8A0B-2579F40670BF}" destId="{0ABE22A7-B887-42C8-BFA5-2055E1DEA5D3}" srcOrd="9" destOrd="0" presId="urn:microsoft.com/office/officeart/2005/8/layout/default#2"/>
    <dgm:cxn modelId="{F3586443-3BAA-4097-95C8-5F0155271D11}" type="presParOf" srcId="{4493714C-4669-4A1C-8A0B-2579F40670BF}" destId="{EA07C400-5A53-48B2-93D4-6BDC2DF77B2F}" srcOrd="10" destOrd="0" presId="urn:microsoft.com/office/officeart/2005/8/layout/default#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E3AB84C-2804-4FA6-98E7-980DA7A8FEAC}">
      <dsp:nvSpPr>
        <dsp:cNvPr id="0" name=""/>
        <dsp:cNvSpPr/>
      </dsp:nvSpPr>
      <dsp:spPr>
        <a:xfrm rot="5400000">
          <a:off x="4935338" y="-1925069"/>
          <a:ext cx="1178718" cy="5266944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kern="1200" dirty="0" smtClean="0"/>
            <a:t>Готовность помочь кому-нибудь или простить кого-нибудь из сострадания, человеколюбия</a:t>
          </a:r>
          <a:endParaRPr lang="ru-RU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2000" kern="1200" dirty="0"/>
        </a:p>
      </dsp:txBody>
      <dsp:txXfrm rot="-5400000">
        <a:off x="2891225" y="176584"/>
        <a:ext cx="5209404" cy="1063638"/>
      </dsp:txXfrm>
    </dsp:sp>
    <dsp:sp modelId="{212F66F9-322E-4DF9-BF8C-66C46A826C1F}">
      <dsp:nvSpPr>
        <dsp:cNvPr id="0" name=""/>
        <dsp:cNvSpPr/>
      </dsp:nvSpPr>
      <dsp:spPr>
        <a:xfrm>
          <a:off x="0" y="2232"/>
          <a:ext cx="2962656" cy="147339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57150" rIns="114300" bIns="5715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000" kern="1200" dirty="0" smtClean="0"/>
            <a:t>милосердие</a:t>
          </a:r>
          <a:endParaRPr lang="ru-RU" sz="3000" kern="1200" dirty="0"/>
        </a:p>
      </dsp:txBody>
      <dsp:txXfrm>
        <a:off x="71925" y="74157"/>
        <a:ext cx="2818806" cy="1329548"/>
      </dsp:txXfrm>
    </dsp:sp>
    <dsp:sp modelId="{B7E7F526-FAA2-4390-8A36-3F521D3EBE40}">
      <dsp:nvSpPr>
        <dsp:cNvPr id="0" name=""/>
        <dsp:cNvSpPr/>
      </dsp:nvSpPr>
      <dsp:spPr>
        <a:xfrm rot="5400000">
          <a:off x="5006768" y="-347472"/>
          <a:ext cx="1178718" cy="5266944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kern="1200" dirty="0" smtClean="0"/>
            <a:t>Проявляющий милосердие</a:t>
          </a:r>
          <a:endParaRPr lang="ru-RU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kern="1200" dirty="0" smtClean="0"/>
            <a:t>. (Бог милосерд.) Действовать без милосердия ( жестоко)</a:t>
          </a:r>
          <a:endParaRPr lang="ru-RU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2000" kern="1200" dirty="0"/>
        </a:p>
      </dsp:txBody>
      <dsp:txXfrm rot="-5400000">
        <a:off x="2962655" y="1754181"/>
        <a:ext cx="5209404" cy="1063638"/>
      </dsp:txXfrm>
    </dsp:sp>
    <dsp:sp modelId="{F6364B81-55F3-4F78-B60B-8A7B075B13E0}">
      <dsp:nvSpPr>
        <dsp:cNvPr id="0" name=""/>
        <dsp:cNvSpPr/>
      </dsp:nvSpPr>
      <dsp:spPr>
        <a:xfrm>
          <a:off x="0" y="1549300"/>
          <a:ext cx="2962656" cy="147339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57150" rIns="114300" bIns="5715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000" kern="1200" dirty="0" smtClean="0"/>
            <a:t>милосердый</a:t>
          </a:r>
          <a:endParaRPr lang="ru-RU" sz="3000" kern="1200" dirty="0"/>
        </a:p>
      </dsp:txBody>
      <dsp:txXfrm>
        <a:off x="71925" y="1621225"/>
        <a:ext cx="2818806" cy="1329548"/>
      </dsp:txXfrm>
    </dsp:sp>
    <dsp:sp modelId="{CEAB22B6-5F2B-4546-A770-7055BB69F012}">
      <dsp:nvSpPr>
        <dsp:cNvPr id="0" name=""/>
        <dsp:cNvSpPr/>
      </dsp:nvSpPr>
      <dsp:spPr>
        <a:xfrm rot="5400000">
          <a:off x="5006768" y="1199596"/>
          <a:ext cx="1178718" cy="5266944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kern="1200" dirty="0" smtClean="0"/>
            <a:t>Женщина, работающая в качестве медсестры, помогающая больным, раненым</a:t>
          </a:r>
          <a:endParaRPr lang="ru-RU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2000" kern="1200" dirty="0"/>
        </a:p>
      </dsp:txBody>
      <dsp:txXfrm rot="-5400000">
        <a:off x="2962655" y="3301249"/>
        <a:ext cx="5209404" cy="1063638"/>
      </dsp:txXfrm>
    </dsp:sp>
    <dsp:sp modelId="{DBF7D732-9BE4-46E6-8D0A-1C1DC4B0487C}">
      <dsp:nvSpPr>
        <dsp:cNvPr id="0" name=""/>
        <dsp:cNvSpPr/>
      </dsp:nvSpPr>
      <dsp:spPr>
        <a:xfrm>
          <a:off x="0" y="3096369"/>
          <a:ext cx="2962656" cy="147339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57150" rIns="114300" bIns="5715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000" kern="1200" dirty="0" smtClean="0"/>
            <a:t>сестра милосердия</a:t>
          </a:r>
          <a:endParaRPr lang="ru-RU" sz="3000" kern="1200" dirty="0"/>
        </a:p>
      </dsp:txBody>
      <dsp:txXfrm>
        <a:off x="71925" y="3168294"/>
        <a:ext cx="2818806" cy="132954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17E8DF1-FBF5-4D97-A154-04916FE58BF9}">
      <dsp:nvSpPr>
        <dsp:cNvPr id="0" name=""/>
        <dsp:cNvSpPr/>
      </dsp:nvSpPr>
      <dsp:spPr>
        <a:xfrm>
          <a:off x="2743199" y="0"/>
          <a:ext cx="2743200" cy="1524000"/>
        </a:xfrm>
        <a:prstGeom prst="trapezoid">
          <a:avLst>
            <a:gd name="adj" fmla="val 90000"/>
          </a:avLst>
        </a:prstGeom>
        <a:solidFill>
          <a:srgbClr val="00B0F0"/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130" tIns="24130" rIns="24130" bIns="2413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dirty="0" smtClean="0"/>
            <a:t>ИСЛАМ</a:t>
          </a:r>
        </a:p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dirty="0" smtClean="0"/>
            <a:t>БУДДИЗМ</a:t>
          </a:r>
        </a:p>
      </dsp:txBody>
      <dsp:txXfrm>
        <a:off x="2743199" y="0"/>
        <a:ext cx="2743200" cy="1524000"/>
      </dsp:txXfrm>
    </dsp:sp>
    <dsp:sp modelId="{D0D9970E-5263-4CED-82DC-A56ADB183B9B}">
      <dsp:nvSpPr>
        <dsp:cNvPr id="0" name=""/>
        <dsp:cNvSpPr/>
      </dsp:nvSpPr>
      <dsp:spPr>
        <a:xfrm>
          <a:off x="1371599" y="1523999"/>
          <a:ext cx="5486400" cy="1524000"/>
        </a:xfrm>
        <a:prstGeom prst="trapezoid">
          <a:avLst>
            <a:gd name="adj" fmla="val 90000"/>
          </a:avLst>
        </a:prstGeom>
        <a:solidFill>
          <a:srgbClr val="00B0F0"/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130" tIns="24130" rIns="24130" bIns="2413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dirty="0" smtClean="0"/>
            <a:t> Мусульмане верят, что совершая добрые дела, они приближаются к Аллаху</a:t>
          </a:r>
          <a:endParaRPr lang="ru-RU" sz="1900" kern="1200" dirty="0"/>
        </a:p>
      </dsp:txBody>
      <dsp:txXfrm>
        <a:off x="2331719" y="1523999"/>
        <a:ext cx="3566160" cy="1524000"/>
      </dsp:txXfrm>
    </dsp:sp>
    <dsp:sp modelId="{115CD1F8-270C-4650-9191-104E0B836F27}">
      <dsp:nvSpPr>
        <dsp:cNvPr id="0" name=""/>
        <dsp:cNvSpPr/>
      </dsp:nvSpPr>
      <dsp:spPr>
        <a:xfrm>
          <a:off x="0" y="3047999"/>
          <a:ext cx="8229600" cy="1524000"/>
        </a:xfrm>
        <a:prstGeom prst="trapezoid">
          <a:avLst>
            <a:gd name="adj" fmla="val 90000"/>
          </a:avLst>
        </a:prstGeom>
        <a:solidFill>
          <a:srgbClr val="00B0F0"/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130" tIns="24130" rIns="24130" bIns="2413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dirty="0" smtClean="0"/>
            <a:t>  Одна из основных заповедей буддизма- щедрость в благотворительности. Сострадание – это то, что наполняет нашу жизнь смыслом…(Далай-лама)</a:t>
          </a:r>
          <a:endParaRPr lang="ru-RU" sz="1900" kern="1200" dirty="0"/>
        </a:p>
      </dsp:txBody>
      <dsp:txXfrm>
        <a:off x="1440179" y="3047999"/>
        <a:ext cx="5349240" cy="152400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3343C34-F617-46C5-A72E-F7FC0CA2BC8D}">
      <dsp:nvSpPr>
        <dsp:cNvPr id="0" name=""/>
        <dsp:cNvSpPr/>
      </dsp:nvSpPr>
      <dsp:spPr>
        <a:xfrm rot="10800000">
          <a:off x="0" y="0"/>
          <a:ext cx="8229600" cy="1524000"/>
        </a:xfrm>
        <a:prstGeom prst="trapezoid">
          <a:avLst>
            <a:gd name="adj" fmla="val 90000"/>
          </a:avLst>
        </a:prstGeom>
        <a:solidFill>
          <a:srgbClr val="00B0F0"/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 Еврейские мудрецы говорили: «Всякий человеческий поступок, причиняющий ближнему страдание, влечёт за собой наказание»</a:t>
          </a:r>
          <a:endParaRPr lang="ru-RU" sz="2000" kern="1200" dirty="0"/>
        </a:p>
      </dsp:txBody>
      <dsp:txXfrm rot="-10800000">
        <a:off x="1440179" y="0"/>
        <a:ext cx="5349240" cy="1524000"/>
      </dsp:txXfrm>
    </dsp:sp>
    <dsp:sp modelId="{1D0CC96F-9EA7-4160-BD07-BE67FFB405A8}">
      <dsp:nvSpPr>
        <dsp:cNvPr id="0" name=""/>
        <dsp:cNvSpPr/>
      </dsp:nvSpPr>
      <dsp:spPr>
        <a:xfrm rot="10800000">
          <a:off x="1371599" y="1523999"/>
          <a:ext cx="5486400" cy="1524000"/>
        </a:xfrm>
        <a:prstGeom prst="trapezoid">
          <a:avLst>
            <a:gd name="adj" fmla="val 90000"/>
          </a:avLst>
        </a:prstGeom>
        <a:solidFill>
          <a:srgbClr val="00B0F0"/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 «Блаженны милостивые, ибо они помилованы будут» (Евангелие от      Мат фея)          </a:t>
          </a:r>
          <a:endParaRPr lang="ru-RU" sz="2000" kern="1200" dirty="0"/>
        </a:p>
      </dsp:txBody>
      <dsp:txXfrm rot="-10800000">
        <a:off x="2331719" y="1523999"/>
        <a:ext cx="3566160" cy="1524000"/>
      </dsp:txXfrm>
    </dsp:sp>
    <dsp:sp modelId="{06E2A664-F29A-46A7-AB3F-70AF0337CE18}">
      <dsp:nvSpPr>
        <dsp:cNvPr id="0" name=""/>
        <dsp:cNvSpPr/>
      </dsp:nvSpPr>
      <dsp:spPr>
        <a:xfrm rot="10800000">
          <a:off x="2743199" y="3047999"/>
          <a:ext cx="2743200" cy="1524000"/>
        </a:xfrm>
        <a:prstGeom prst="trapezoid">
          <a:avLst>
            <a:gd name="adj" fmla="val 90000"/>
          </a:avLst>
        </a:prstGeom>
        <a:solidFill>
          <a:srgbClr val="00B0F0"/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   ХРИСТИАНСТВО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ИУДАИЗМ</a:t>
          </a:r>
          <a:endParaRPr lang="ru-RU" sz="2000" kern="1200" dirty="0"/>
        </a:p>
      </dsp:txBody>
      <dsp:txXfrm rot="-10800000">
        <a:off x="2743199" y="3047999"/>
        <a:ext cx="2743200" cy="1524000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81E5DBE-76B6-40EB-99D9-54FC9A63C305}">
      <dsp:nvSpPr>
        <dsp:cNvPr id="0" name=""/>
        <dsp:cNvSpPr/>
      </dsp:nvSpPr>
      <dsp:spPr>
        <a:xfrm>
          <a:off x="1119184" y="0"/>
          <a:ext cx="4064000" cy="4064000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800" kern="1200" dirty="0" smtClean="0"/>
        </a:p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/>
            <a:t>     </a:t>
          </a:r>
          <a:r>
            <a:rPr lang="ru-RU" sz="2000" b="1" kern="1200" dirty="0" err="1" smtClean="0"/>
            <a:t>милое</a:t>
          </a:r>
          <a:r>
            <a:rPr lang="ru-RU" sz="2000" b="0" kern="1200" dirty="0" err="1" smtClean="0"/>
            <a:t>м</a:t>
          </a:r>
          <a:r>
            <a:rPr lang="ru-RU" sz="2000" b="0" kern="1200" dirty="0" smtClean="0"/>
            <a:t>   </a:t>
          </a:r>
          <a:r>
            <a:rPr lang="ru-RU" sz="2000" b="0" kern="1200" dirty="0" err="1" smtClean="0"/>
            <a:t>дд</a:t>
          </a:r>
          <a:r>
            <a:rPr lang="ru-RU" sz="2000" b="0" kern="1200" dirty="0" smtClean="0"/>
            <a:t> </a:t>
          </a:r>
          <a:r>
            <a:rPr lang="ru-RU" sz="2000" b="0" kern="1200" dirty="0" err="1" smtClean="0"/>
            <a:t>д</a:t>
          </a:r>
          <a:r>
            <a:rPr lang="ru-RU" sz="2000" b="0" kern="1200" dirty="0" smtClean="0"/>
            <a:t>   </a:t>
          </a:r>
          <a:endParaRPr lang="ru-RU" sz="1800" b="1" kern="1200" dirty="0" smtClean="0"/>
        </a:p>
      </dsp:txBody>
      <dsp:txXfrm>
        <a:off x="2583037" y="203199"/>
        <a:ext cx="1136294" cy="609600"/>
      </dsp:txXfrm>
    </dsp:sp>
    <dsp:sp modelId="{202428B1-FC0D-4F2F-AD38-145B5C6FD053}">
      <dsp:nvSpPr>
        <dsp:cNvPr id="0" name=""/>
        <dsp:cNvSpPr/>
      </dsp:nvSpPr>
      <dsp:spPr>
        <a:xfrm>
          <a:off x="1422400" y="812799"/>
          <a:ext cx="3251200" cy="3251200"/>
        </a:xfrm>
        <a:prstGeom prst="ellipse">
          <a:avLst/>
        </a:prstGeom>
        <a:solidFill>
          <a:schemeClr val="accent3">
            <a:hueOff val="3874869"/>
            <a:satOff val="-12382"/>
            <a:lumOff val="-3137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/>
            <a:t>доброе</a:t>
          </a:r>
          <a:endParaRPr lang="ru-RU" sz="1800" b="1" kern="1200" dirty="0"/>
        </a:p>
      </dsp:txBody>
      <dsp:txXfrm>
        <a:off x="2479852" y="1007871"/>
        <a:ext cx="1136294" cy="585216"/>
      </dsp:txXfrm>
    </dsp:sp>
    <dsp:sp modelId="{DE8A6D51-A68C-47B1-809E-2C31B325B0E3}">
      <dsp:nvSpPr>
        <dsp:cNvPr id="0" name=""/>
        <dsp:cNvSpPr/>
      </dsp:nvSpPr>
      <dsp:spPr>
        <a:xfrm>
          <a:off x="1905000" y="1531941"/>
          <a:ext cx="2438400" cy="2438400"/>
        </a:xfrm>
        <a:prstGeom prst="ellipse">
          <a:avLst/>
        </a:prstGeom>
        <a:solidFill>
          <a:schemeClr val="accent3">
            <a:hueOff val="7749738"/>
            <a:satOff val="-24763"/>
            <a:lumOff val="-6275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/>
            <a:t>сердечное</a:t>
          </a:r>
          <a:endParaRPr lang="ru-RU" sz="1800" b="1" kern="1200" dirty="0"/>
        </a:p>
      </dsp:txBody>
      <dsp:txXfrm>
        <a:off x="2556052" y="1714821"/>
        <a:ext cx="1136294" cy="548640"/>
      </dsp:txXfrm>
    </dsp:sp>
    <dsp:sp modelId="{81ACBCDC-FCEF-47B8-9055-D9AE32ED2BD5}">
      <dsp:nvSpPr>
        <dsp:cNvPr id="0" name=""/>
        <dsp:cNvSpPr/>
      </dsp:nvSpPr>
      <dsp:spPr>
        <a:xfrm>
          <a:off x="2235200" y="2438399"/>
          <a:ext cx="1625600" cy="1625600"/>
        </a:xfrm>
        <a:prstGeom prst="ellipse">
          <a:avLst/>
        </a:prstGeom>
        <a:solidFill>
          <a:schemeClr val="accent3">
            <a:hueOff val="11624607"/>
            <a:satOff val="-37145"/>
            <a:lumOff val="-9412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 </a:t>
          </a:r>
          <a:r>
            <a:rPr lang="ru-RU" sz="4000" b="1" kern="1200" dirty="0" smtClean="0"/>
            <a:t>?</a:t>
          </a:r>
          <a:endParaRPr lang="ru-RU" sz="1400" b="1" kern="1200" dirty="0"/>
        </a:p>
      </dsp:txBody>
      <dsp:txXfrm>
        <a:off x="2473263" y="2844799"/>
        <a:ext cx="1149472" cy="812800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B4E7200-ED41-497F-952A-B48677423405}">
      <dsp:nvSpPr>
        <dsp:cNvPr id="0" name=""/>
        <dsp:cNvSpPr/>
      </dsp:nvSpPr>
      <dsp:spPr>
        <a:xfrm rot="5400000">
          <a:off x="-247556" y="251355"/>
          <a:ext cx="1650378" cy="1155265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875" tIns="15875" rIns="15875" bIns="15875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500" kern="1200" dirty="0"/>
        </a:p>
      </dsp:txBody>
      <dsp:txXfrm rot="-5400000">
        <a:off x="1" y="581432"/>
        <a:ext cx="1155265" cy="495113"/>
      </dsp:txXfrm>
    </dsp:sp>
    <dsp:sp modelId="{39DC0B7C-7917-4A3F-B322-F7522819AF3A}">
      <dsp:nvSpPr>
        <dsp:cNvPr id="0" name=""/>
        <dsp:cNvSpPr/>
      </dsp:nvSpPr>
      <dsp:spPr>
        <a:xfrm rot="5400000">
          <a:off x="4156059" y="-2996995"/>
          <a:ext cx="1072746" cy="7074334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7584" tIns="20320" rIns="20320" bIns="20320" numCol="1" spcCol="1270" anchor="ctr" anchorCtr="0">
          <a:noAutofit/>
        </a:bodyPr>
        <a:lstStyle/>
        <a:p>
          <a:pPr marL="285750" lvl="1" indent="-285750" algn="l" defTabSz="1422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3200" kern="1200" smtClean="0"/>
            <a:t>Истинная </a:t>
          </a:r>
          <a:r>
            <a:rPr lang="ru-RU" sz="3200" kern="1200" dirty="0" smtClean="0"/>
            <a:t>любовь – это прощение обид.</a:t>
          </a:r>
          <a:endParaRPr lang="ru-RU" sz="3200" kern="1200" dirty="0"/>
        </a:p>
      </dsp:txBody>
      <dsp:txXfrm rot="-5400000">
        <a:off x="1155266" y="56165"/>
        <a:ext cx="7021967" cy="968012"/>
      </dsp:txXfrm>
    </dsp:sp>
    <dsp:sp modelId="{29FE9302-31BC-4964-B755-DA1CF40366F2}">
      <dsp:nvSpPr>
        <dsp:cNvPr id="0" name=""/>
        <dsp:cNvSpPr/>
      </dsp:nvSpPr>
      <dsp:spPr>
        <a:xfrm rot="5400000">
          <a:off x="-247556" y="1708367"/>
          <a:ext cx="1650378" cy="1155265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875" tIns="15875" rIns="15875" bIns="15875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500" kern="1200" dirty="0"/>
        </a:p>
      </dsp:txBody>
      <dsp:txXfrm rot="-5400000">
        <a:off x="1" y="2038444"/>
        <a:ext cx="1155265" cy="495113"/>
      </dsp:txXfrm>
    </dsp:sp>
    <dsp:sp modelId="{22B7F1DA-E7E6-4AEC-802C-14CD587EFEAF}">
      <dsp:nvSpPr>
        <dsp:cNvPr id="0" name=""/>
        <dsp:cNvSpPr/>
      </dsp:nvSpPr>
      <dsp:spPr>
        <a:xfrm rot="5400000">
          <a:off x="4156059" y="-1539983"/>
          <a:ext cx="1072746" cy="7074334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7584" tIns="20320" rIns="20320" bIns="20320" numCol="1" spcCol="1270" anchor="ctr" anchorCtr="0">
          <a:noAutofit/>
        </a:bodyPr>
        <a:lstStyle/>
        <a:p>
          <a:pPr marL="285750" lvl="1" indent="-285750" algn="l" defTabSz="1422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3200" kern="1200" dirty="0" smtClean="0"/>
            <a:t> Никогда не падайте духом и не давайте падать другим</a:t>
          </a:r>
          <a:endParaRPr lang="ru-RU" sz="3200" kern="1200" dirty="0"/>
        </a:p>
      </dsp:txBody>
      <dsp:txXfrm rot="-5400000">
        <a:off x="1155266" y="1513177"/>
        <a:ext cx="7021967" cy="968012"/>
      </dsp:txXfrm>
    </dsp:sp>
    <dsp:sp modelId="{FD59E0AB-6438-4685-B463-E1B3AC2C2ABE}">
      <dsp:nvSpPr>
        <dsp:cNvPr id="0" name=""/>
        <dsp:cNvSpPr/>
      </dsp:nvSpPr>
      <dsp:spPr>
        <a:xfrm rot="5400000">
          <a:off x="-247556" y="3165379"/>
          <a:ext cx="1650378" cy="1155265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875" tIns="15875" rIns="15875" bIns="15875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kern="1200" dirty="0" smtClean="0"/>
            <a:t> </a:t>
          </a:r>
          <a:endParaRPr lang="ru-RU" sz="2500" kern="1200" dirty="0"/>
        </a:p>
      </dsp:txBody>
      <dsp:txXfrm rot="-5400000">
        <a:off x="1" y="3495456"/>
        <a:ext cx="1155265" cy="495113"/>
      </dsp:txXfrm>
    </dsp:sp>
    <dsp:sp modelId="{CCC665F8-949A-46BF-9C03-7259403654E1}">
      <dsp:nvSpPr>
        <dsp:cNvPr id="0" name=""/>
        <dsp:cNvSpPr/>
      </dsp:nvSpPr>
      <dsp:spPr>
        <a:xfrm rot="5400000">
          <a:off x="4156059" y="-82972"/>
          <a:ext cx="1072746" cy="7074334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7584" tIns="20320" rIns="20320" bIns="20320" numCol="1" spcCol="1270" anchor="ctr" anchorCtr="0">
          <a:noAutofit/>
        </a:bodyPr>
        <a:lstStyle/>
        <a:p>
          <a:pPr marL="285750" lvl="1" indent="-285750" algn="l" defTabSz="1422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3200" kern="1200" dirty="0"/>
        </a:p>
        <a:p>
          <a:pPr marL="285750" lvl="1" indent="-285750" algn="l" defTabSz="1422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3200" kern="1200" dirty="0" smtClean="0"/>
            <a:t>Каковы мы к ближнему, таким и Бог будет в отношении нас.</a:t>
          </a:r>
          <a:endParaRPr lang="ru-RU" sz="3200" kern="1200" dirty="0"/>
        </a:p>
        <a:p>
          <a:pPr marL="285750" lvl="1" indent="-285750" algn="l" defTabSz="1422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3200" kern="1200" dirty="0" smtClean="0"/>
            <a:t>Святой Иоанн Златоуст</a:t>
          </a:r>
          <a:endParaRPr lang="ru-RU" sz="3200" kern="1200" dirty="0"/>
        </a:p>
      </dsp:txBody>
      <dsp:txXfrm rot="-5400000">
        <a:off x="1155266" y="2970188"/>
        <a:ext cx="7021967" cy="968012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63EC762-53CE-4618-86D4-6FE41E6D07BA}">
      <dsp:nvSpPr>
        <dsp:cNvPr id="0" name=""/>
        <dsp:cNvSpPr/>
      </dsp:nvSpPr>
      <dsp:spPr>
        <a:xfrm>
          <a:off x="0" y="3441586"/>
          <a:ext cx="8229600" cy="112960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/>
            <a:t>-    Мне нравится, когда…</a:t>
          </a:r>
          <a:endParaRPr lang="ru-RU" sz="2800" kern="1200" dirty="0"/>
        </a:p>
      </dsp:txBody>
      <dsp:txXfrm>
        <a:off x="0" y="3441586"/>
        <a:ext cx="8229600" cy="609986"/>
      </dsp:txXfrm>
    </dsp:sp>
    <dsp:sp modelId="{824A3B0B-CCBA-4CA2-B235-2029FFEEF6DB}">
      <dsp:nvSpPr>
        <dsp:cNvPr id="0" name=""/>
        <dsp:cNvSpPr/>
      </dsp:nvSpPr>
      <dsp:spPr>
        <a:xfrm>
          <a:off x="100281" y="3976702"/>
          <a:ext cx="6047668" cy="519618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30480" rIns="170688" bIns="3048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- Мне не нравится, когда…</a:t>
          </a:r>
          <a:endParaRPr lang="ru-RU" sz="2400" kern="1200" dirty="0"/>
        </a:p>
      </dsp:txBody>
      <dsp:txXfrm>
        <a:off x="100281" y="3976702"/>
        <a:ext cx="6047668" cy="519618"/>
      </dsp:txXfrm>
    </dsp:sp>
    <dsp:sp modelId="{0CF5BDEB-A308-4706-8875-BB0A994BFC12}">
      <dsp:nvSpPr>
        <dsp:cNvPr id="0" name=""/>
        <dsp:cNvSpPr/>
      </dsp:nvSpPr>
      <dsp:spPr>
        <a:xfrm>
          <a:off x="6049658" y="4028981"/>
          <a:ext cx="2177950" cy="519618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800" tIns="31750" rIns="177800" bIns="317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500" kern="1200"/>
        </a:p>
      </dsp:txBody>
      <dsp:txXfrm>
        <a:off x="6049658" y="4028981"/>
        <a:ext cx="2177950" cy="519618"/>
      </dsp:txXfrm>
    </dsp:sp>
    <dsp:sp modelId="{16CAB793-1D2D-436E-86C8-695615A14838}">
      <dsp:nvSpPr>
        <dsp:cNvPr id="0" name=""/>
        <dsp:cNvSpPr/>
      </dsp:nvSpPr>
      <dsp:spPr>
        <a:xfrm rot="10800000">
          <a:off x="0" y="1721197"/>
          <a:ext cx="8229600" cy="1737333"/>
        </a:xfrm>
        <a:prstGeom prst="upArrowCallou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 -  Я ПЛАЧУ, КОГДА…</a:t>
          </a:r>
          <a:endParaRPr lang="ru-RU" sz="2400" kern="1200" dirty="0"/>
        </a:p>
      </dsp:txBody>
      <dsp:txXfrm rot="-10800000">
        <a:off x="0" y="1721197"/>
        <a:ext cx="8229600" cy="609803"/>
      </dsp:txXfrm>
    </dsp:sp>
    <dsp:sp modelId="{EB8EF50A-5407-4108-8020-0C6548813AC7}">
      <dsp:nvSpPr>
        <dsp:cNvPr id="0" name=""/>
        <dsp:cNvSpPr/>
      </dsp:nvSpPr>
      <dsp:spPr>
        <a:xfrm>
          <a:off x="257133" y="2333629"/>
          <a:ext cx="4114799" cy="519462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25400" rIns="142240" bIns="254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- </a:t>
          </a:r>
          <a:r>
            <a:rPr lang="ru-RU" sz="2400" kern="1200" dirty="0" smtClean="0"/>
            <a:t>Я злюсь, когда…</a:t>
          </a:r>
          <a:endParaRPr lang="ru-RU" sz="2400" kern="1200" dirty="0"/>
        </a:p>
      </dsp:txBody>
      <dsp:txXfrm>
        <a:off x="257133" y="2333629"/>
        <a:ext cx="4114799" cy="519462"/>
      </dsp:txXfrm>
    </dsp:sp>
    <dsp:sp modelId="{C98B10F5-A272-40A1-BBC6-6828DF136075}">
      <dsp:nvSpPr>
        <dsp:cNvPr id="0" name=""/>
        <dsp:cNvSpPr/>
      </dsp:nvSpPr>
      <dsp:spPr>
        <a:xfrm>
          <a:off x="4114800" y="2331001"/>
          <a:ext cx="4114799" cy="519462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800" tIns="31750" rIns="177800" bIns="317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500" kern="1200"/>
        </a:p>
      </dsp:txBody>
      <dsp:txXfrm>
        <a:off x="4114800" y="2331001"/>
        <a:ext cx="4114799" cy="519462"/>
      </dsp:txXfrm>
    </dsp:sp>
    <dsp:sp modelId="{0AD03133-A1EB-48D1-AF98-BD5C6D2CF9F1}">
      <dsp:nvSpPr>
        <dsp:cNvPr id="0" name=""/>
        <dsp:cNvSpPr/>
      </dsp:nvSpPr>
      <dsp:spPr>
        <a:xfrm rot="10800000">
          <a:off x="0" y="119051"/>
          <a:ext cx="8229600" cy="1737333"/>
        </a:xfrm>
        <a:prstGeom prst="upArrowCallou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  </a:t>
          </a:r>
          <a:r>
            <a:rPr lang="ru-RU" sz="3200" kern="1200" dirty="0" smtClean="0"/>
            <a:t>Я радуюсь, когда…  </a:t>
          </a:r>
          <a:endParaRPr lang="ru-RU" sz="1800" kern="1200" dirty="0"/>
        </a:p>
      </dsp:txBody>
      <dsp:txXfrm rot="-10800000">
        <a:off x="0" y="119051"/>
        <a:ext cx="8229600" cy="609803"/>
      </dsp:txXfrm>
    </dsp:sp>
    <dsp:sp modelId="{81C51F69-36C5-44FB-B4D3-EABFD84B433D}">
      <dsp:nvSpPr>
        <dsp:cNvPr id="0" name=""/>
        <dsp:cNvSpPr/>
      </dsp:nvSpPr>
      <dsp:spPr>
        <a:xfrm>
          <a:off x="0" y="610612"/>
          <a:ext cx="4114799" cy="519462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30480" rIns="170688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 - Я огорчаюсь, когда…</a:t>
          </a:r>
          <a:endParaRPr lang="ru-RU" sz="2400" kern="1200" dirty="0"/>
        </a:p>
      </dsp:txBody>
      <dsp:txXfrm>
        <a:off x="0" y="610612"/>
        <a:ext cx="4114799" cy="519462"/>
      </dsp:txXfrm>
    </dsp:sp>
    <dsp:sp modelId="{AF340B0B-78DD-4758-A4E6-D10535CE4BE3}">
      <dsp:nvSpPr>
        <dsp:cNvPr id="0" name=""/>
        <dsp:cNvSpPr/>
      </dsp:nvSpPr>
      <dsp:spPr>
        <a:xfrm>
          <a:off x="4114800" y="610612"/>
          <a:ext cx="4114799" cy="519462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800" tIns="31750" rIns="177800" bIns="317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500" kern="1200"/>
        </a:p>
      </dsp:txBody>
      <dsp:txXfrm>
        <a:off x="4114800" y="610612"/>
        <a:ext cx="4114799" cy="519462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76CA62E-24DB-404E-9359-BA09C949CC37}">
      <dsp:nvSpPr>
        <dsp:cNvPr id="0" name=""/>
        <dsp:cNvSpPr/>
      </dsp:nvSpPr>
      <dsp:spPr>
        <a:xfrm>
          <a:off x="4263628" y="1394224"/>
          <a:ext cx="3228972" cy="2814642"/>
        </a:xfrm>
        <a:prstGeom prst="gear9">
          <a:avLst/>
        </a:prstGeom>
        <a:solidFill>
          <a:srgbClr val="FFC000"/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 </a:t>
          </a:r>
          <a:r>
            <a:rPr lang="ru-RU" sz="2400" b="1" kern="1200" baseline="0" dirty="0" smtClean="0">
              <a:solidFill>
                <a:schemeClr val="bg1"/>
              </a:solidFill>
            </a:rPr>
            <a:t>терпимость к другим людям</a:t>
          </a:r>
          <a:endParaRPr lang="ru-RU" sz="2400" b="1" kern="1200" baseline="0" dirty="0">
            <a:solidFill>
              <a:schemeClr val="bg1"/>
            </a:solidFill>
          </a:endParaRPr>
        </a:p>
      </dsp:txBody>
      <dsp:txXfrm>
        <a:off x="4881828" y="2053540"/>
        <a:ext cx="1992572" cy="1446785"/>
      </dsp:txXfrm>
    </dsp:sp>
    <dsp:sp modelId="{FCB45B0E-9B91-47AF-A43D-98289DF5490C}">
      <dsp:nvSpPr>
        <dsp:cNvPr id="0" name=""/>
        <dsp:cNvSpPr/>
      </dsp:nvSpPr>
      <dsp:spPr>
        <a:xfrm>
          <a:off x="0" y="1190619"/>
          <a:ext cx="3886236" cy="3257550"/>
        </a:xfrm>
        <a:prstGeom prst="gear6">
          <a:avLst/>
        </a:prstGeom>
        <a:solidFill>
          <a:srgbClr val="FFC000"/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 </a:t>
          </a:r>
          <a:r>
            <a:rPr lang="ru-RU" sz="2400" b="1" kern="1200" baseline="0" dirty="0" smtClean="0">
              <a:solidFill>
                <a:schemeClr val="bg1"/>
              </a:solidFill>
            </a:rPr>
            <a:t>милосердие в умении не осуждать</a:t>
          </a:r>
          <a:endParaRPr lang="ru-RU" sz="2400" b="1" kern="1200" baseline="0" dirty="0">
            <a:solidFill>
              <a:schemeClr val="bg1"/>
            </a:solidFill>
          </a:endParaRPr>
        </a:p>
      </dsp:txBody>
      <dsp:txXfrm>
        <a:off x="911485" y="2015674"/>
        <a:ext cx="2063266" cy="1607440"/>
      </dsp:txXfrm>
    </dsp:sp>
    <dsp:sp modelId="{58413D70-C75F-4CAA-A749-325163927D9E}">
      <dsp:nvSpPr>
        <dsp:cNvPr id="0" name=""/>
        <dsp:cNvSpPr/>
      </dsp:nvSpPr>
      <dsp:spPr>
        <a:xfrm rot="20700000">
          <a:off x="3046566" y="454275"/>
          <a:ext cx="4239564" cy="1135987"/>
        </a:xfrm>
        <a:prstGeom prst="gear6">
          <a:avLst/>
        </a:prstGeom>
        <a:solidFill>
          <a:srgbClr val="FFC000"/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baseline="0" dirty="0" smtClean="0">
              <a:solidFill>
                <a:srgbClr val="C00000"/>
              </a:solidFill>
            </a:rPr>
            <a:t>толерантность</a:t>
          </a:r>
          <a:endParaRPr lang="ru-RU" sz="2400" b="1" kern="1200" baseline="0" dirty="0">
            <a:solidFill>
              <a:srgbClr val="C00000"/>
            </a:solidFill>
          </a:endParaRPr>
        </a:p>
      </dsp:txBody>
      <dsp:txXfrm rot="-20700000">
        <a:off x="3855563" y="519349"/>
        <a:ext cx="2621571" cy="1005840"/>
      </dsp:txXfrm>
    </dsp:sp>
    <dsp:sp modelId="{7F7E211F-FDEF-411E-831C-7EBA65A29D93}">
      <dsp:nvSpPr>
        <dsp:cNvPr id="0" name=""/>
        <dsp:cNvSpPr/>
      </dsp:nvSpPr>
      <dsp:spPr>
        <a:xfrm>
          <a:off x="3512940" y="1600568"/>
          <a:ext cx="3218688" cy="3218688"/>
        </a:xfrm>
        <a:prstGeom prst="circularArrow">
          <a:avLst>
            <a:gd name="adj1" fmla="val 4688"/>
            <a:gd name="adj2" fmla="val 299029"/>
            <a:gd name="adj3" fmla="val 2524516"/>
            <a:gd name="adj4" fmla="val 15843405"/>
            <a:gd name="adj5" fmla="val 5469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F86E1C3-75D2-48DD-B338-461F53E4798D}">
      <dsp:nvSpPr>
        <dsp:cNvPr id="0" name=""/>
        <dsp:cNvSpPr/>
      </dsp:nvSpPr>
      <dsp:spPr>
        <a:xfrm>
          <a:off x="1915214" y="981764"/>
          <a:ext cx="2338578" cy="2338578"/>
        </a:xfrm>
        <a:prstGeom prst="leftCircularArrow">
          <a:avLst>
            <a:gd name="adj1" fmla="val 6452"/>
            <a:gd name="adj2" fmla="val 429999"/>
            <a:gd name="adj3" fmla="val 10489124"/>
            <a:gd name="adj4" fmla="val 14837806"/>
            <a:gd name="adj5" fmla="val 7527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A656007-6B51-481D-A0E2-70DDEF919309}">
      <dsp:nvSpPr>
        <dsp:cNvPr id="0" name=""/>
        <dsp:cNvSpPr/>
      </dsp:nvSpPr>
      <dsp:spPr>
        <a:xfrm>
          <a:off x="2848932" y="-267759"/>
          <a:ext cx="2521458" cy="2521458"/>
        </a:xfrm>
        <a:prstGeom prst="circularArrow">
          <a:avLst>
            <a:gd name="adj1" fmla="val 5984"/>
            <a:gd name="adj2" fmla="val 394124"/>
            <a:gd name="adj3" fmla="val 13313824"/>
            <a:gd name="adj4" fmla="val 10508221"/>
            <a:gd name="adj5" fmla="val 6981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16D1AC7-6239-4470-B1CF-EC0917DC69DE}">
      <dsp:nvSpPr>
        <dsp:cNvPr id="0" name=""/>
        <dsp:cNvSpPr/>
      </dsp:nvSpPr>
      <dsp:spPr>
        <a:xfrm>
          <a:off x="0" y="614362"/>
          <a:ext cx="2571749" cy="154305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100" kern="1200" dirty="0" smtClean="0"/>
            <a:t>СТАРИКИ</a:t>
          </a:r>
          <a:endParaRPr lang="ru-RU" sz="3100" kern="1200" dirty="0"/>
        </a:p>
      </dsp:txBody>
      <dsp:txXfrm>
        <a:off x="0" y="614362"/>
        <a:ext cx="2571749" cy="1543050"/>
      </dsp:txXfrm>
    </dsp:sp>
    <dsp:sp modelId="{CC3332B6-95DA-4474-A600-ADC2A0381D24}">
      <dsp:nvSpPr>
        <dsp:cNvPr id="0" name=""/>
        <dsp:cNvSpPr/>
      </dsp:nvSpPr>
      <dsp:spPr>
        <a:xfrm>
          <a:off x="2828925" y="614362"/>
          <a:ext cx="2571749" cy="154305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100" kern="1200" dirty="0" smtClean="0"/>
            <a:t>ИНВАЛИДЫ</a:t>
          </a:r>
          <a:endParaRPr lang="ru-RU" sz="3100" kern="1200" dirty="0"/>
        </a:p>
      </dsp:txBody>
      <dsp:txXfrm>
        <a:off x="2828925" y="614362"/>
        <a:ext cx="2571749" cy="1543050"/>
      </dsp:txXfrm>
    </dsp:sp>
    <dsp:sp modelId="{EF9A0023-7550-493F-A511-C49D00166E36}">
      <dsp:nvSpPr>
        <dsp:cNvPr id="0" name=""/>
        <dsp:cNvSpPr/>
      </dsp:nvSpPr>
      <dsp:spPr>
        <a:xfrm>
          <a:off x="5657850" y="690558"/>
          <a:ext cx="2571749" cy="154305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100" kern="1200" dirty="0" smtClean="0"/>
            <a:t>БЛИЗКИЕ</a:t>
          </a:r>
          <a:endParaRPr lang="ru-RU" sz="3100" kern="1200" dirty="0"/>
        </a:p>
      </dsp:txBody>
      <dsp:txXfrm>
        <a:off x="5657850" y="690558"/>
        <a:ext cx="2571749" cy="1543050"/>
      </dsp:txXfrm>
    </dsp:sp>
    <dsp:sp modelId="{E6DF6D36-73D0-46F3-8304-C7E3353682CD}">
      <dsp:nvSpPr>
        <dsp:cNvPr id="0" name=""/>
        <dsp:cNvSpPr/>
      </dsp:nvSpPr>
      <dsp:spPr>
        <a:xfrm>
          <a:off x="0" y="2414587"/>
          <a:ext cx="2571749" cy="154305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100" kern="1200" dirty="0" smtClean="0"/>
            <a:t>ЖИВОТНЫЕ</a:t>
          </a:r>
          <a:endParaRPr lang="ru-RU" sz="3100" kern="1200" dirty="0"/>
        </a:p>
      </dsp:txBody>
      <dsp:txXfrm>
        <a:off x="0" y="2414587"/>
        <a:ext cx="2571749" cy="1543050"/>
      </dsp:txXfrm>
    </dsp:sp>
    <dsp:sp modelId="{F343694B-C978-432C-B0E5-0D7EB99422D4}">
      <dsp:nvSpPr>
        <dsp:cNvPr id="0" name=""/>
        <dsp:cNvSpPr/>
      </dsp:nvSpPr>
      <dsp:spPr>
        <a:xfrm>
          <a:off x="2828925" y="2414587"/>
          <a:ext cx="2571749" cy="154305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100" kern="1200" dirty="0" smtClean="0"/>
            <a:t>СЛАБЫЕ</a:t>
          </a:r>
          <a:endParaRPr lang="ru-RU" sz="3100" kern="1200" dirty="0"/>
        </a:p>
      </dsp:txBody>
      <dsp:txXfrm>
        <a:off x="2828925" y="2414587"/>
        <a:ext cx="2571749" cy="1543050"/>
      </dsp:txXfrm>
    </dsp:sp>
    <dsp:sp modelId="{EA07C400-5A53-48B2-93D4-6BDC2DF77B2F}">
      <dsp:nvSpPr>
        <dsp:cNvPr id="0" name=""/>
        <dsp:cNvSpPr/>
      </dsp:nvSpPr>
      <dsp:spPr>
        <a:xfrm>
          <a:off x="5657849" y="2414587"/>
          <a:ext cx="2571749" cy="154305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2880" tIns="182880" rIns="182880" bIns="182880" numCol="1" spcCol="1270" anchor="ctr" anchorCtr="0">
          <a:noAutofit/>
        </a:bodyPr>
        <a:lstStyle/>
        <a:p>
          <a:pPr lvl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800" b="1" kern="1200" dirty="0" smtClean="0"/>
            <a:t>?</a:t>
          </a:r>
          <a:endParaRPr lang="ru-RU" sz="4800" b="1" kern="1200" dirty="0"/>
        </a:p>
      </dsp:txBody>
      <dsp:txXfrm>
        <a:off x="5657849" y="2414587"/>
        <a:ext cx="2571749" cy="154305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yramid1">
  <dgm:title val=""/>
  <dgm:desc val=""/>
  <dgm:catLst>
    <dgm:cat type="pyramid" pri="1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linDir" val="fromB"/>
          <dgm:param type="txDir" val="fromT"/>
          <dgm:param type="pyraAcctPos" val="aft"/>
          <dgm:param type="pyraAcctTxMar" val="step"/>
          <dgm:param type="pyraAcctBkgdNode" val="acctBkgd"/>
          <dgm:param type="pyraAcctTxNode" val="acctTx"/>
          <dgm:param type="pyraLvlNode" val="level"/>
        </dgm:alg>
      </dgm:if>
      <dgm:else name="Name3">
        <dgm:alg type="pyra">
          <dgm:param type="linDir" val="fromB"/>
          <dgm:param type="txDir" val="fromT"/>
          <dgm:param type="pyraAcctPos" val="bef"/>
          <dgm:param type="pyraAcctTxMar" val="step"/>
          <dgm:param type="pyraAcctBkgdNode" val="acctBkgd"/>
          <dgm:param type="pyraAcctTxNode" val="acctTx"/>
          <dgm:param type="pyraLvlNode" val="level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yramid3">
  <dgm:title val=""/>
  <dgm:desc val=""/>
  <dgm:catLst>
    <dgm:cat type="pyramid" pri="2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linDir" val="fromT"/>
          <dgm:param type="txDir" val="fromT"/>
          <dgm:param type="pyraAcctPos" val="aft"/>
          <dgm:param type="pyraAcctTxMar" val="step"/>
          <dgm:param type="pyraAcctBkgdNode" val="acctBkgd"/>
          <dgm:param type="pyraAcctTxNode" val="acctTx"/>
          <dgm:param type="pyraLvlNode" val="level"/>
        </dgm:alg>
      </dgm:if>
      <dgm:else name="Name3">
        <dgm:alg type="pyra">
          <dgm:param type="linDir" val="fromT"/>
          <dgm:param type="txDir" val="fromT"/>
          <dgm:param type="pyraAcctPos" val="bef"/>
          <dgm:param type="pyraAcctTxMar" val="step"/>
          <dgm:param type="pyraAcctBkgdNode" val="acctBkgd"/>
          <dgm:param type="pyraAcctTxNode" val="acctTx"/>
          <dgm:param type="pyraLvlNode" val="level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rev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t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enn2">
  <dgm:title val=""/>
  <dgm:desc val=""/>
  <dgm:catLst>
    <dgm:cat type="relationship" pri="3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1">
      <dgm:if name="Name2" axis="ch" ptType="node" func="cnt" op="lte" val="3">
        <dgm:constrLst>
          <dgm:constr type="w" for="ch" forName="comp1" refType="w"/>
          <dgm:constr type="h" for="ch" forName="comp1" refType="w" refFor="ch" refForName="comp1"/>
          <dgm:constr type="w" for="ch" forName="comp2" refType="w" fact="0.75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5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primFontSz" for="des" ptType="node" op="equ" val="65"/>
        </dgm:constrLst>
      </dgm:if>
      <dgm:if name="Name3" axis="ch" ptType="node" func="cnt" op="equ" val="4">
        <dgm:constrLst>
          <dgm:constr type="w" for="ch" forName="comp1" refType="w"/>
          <dgm:constr type="h" for="ch" forName="comp1" refType="w" refFor="ch" refForName="comp1"/>
          <dgm:constr type="w" for="ch" forName="comp2" refType="w" fact="0.8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6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w" for="ch" forName="comp4" refType="w" fact="0.4"/>
          <dgm:constr type="h" for="ch" forName="comp4" refType="w" refFor="ch" refForName="comp4"/>
          <dgm:constr type="ctrX" for="ch" forName="comp4" refType="ctrX" refFor="ch" refForName="comp1"/>
          <dgm:constr type="b" for="ch" forName="comp4" refType="b" refFor="ch" refForName="comp1"/>
          <dgm:constr type="primFontSz" for="des" ptType="node" op="equ" val="65"/>
        </dgm:constrLst>
      </dgm:if>
      <dgm:else name="Name4">
        <dgm:constrLst>
          <dgm:constr type="w" for="ch" forName="comp1" refType="w"/>
          <dgm:constr type="h" for="ch" forName="comp1" refType="w" refFor="ch" refForName="comp1"/>
          <dgm:constr type="w" for="ch" forName="comp2" refType="w" fact="0.85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7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w" for="ch" forName="comp4" refType="w" fact="0.55"/>
          <dgm:constr type="h" for="ch" forName="comp4" refType="w" refFor="ch" refForName="comp4"/>
          <dgm:constr type="ctrX" for="ch" forName="comp4" refType="ctrX" refFor="ch" refForName="comp1"/>
          <dgm:constr type="b" for="ch" forName="comp4" refType="b" refFor="ch" refForName="comp1"/>
          <dgm:constr type="w" for="ch" forName="comp5" refType="w" fact="0.4"/>
          <dgm:constr type="h" for="ch" forName="comp5" refType="w" refFor="ch" refForName="comp5"/>
          <dgm:constr type="ctrX" for="ch" forName="comp5" refType="ctrX" refFor="ch" refForName="comp1"/>
          <dgm:constr type="b" for="ch" forName="comp5" refType="b" refFor="ch" refForName="comp1"/>
          <dgm:constr type="w" for="ch" forName="comp6" refType="w" fact="0.25"/>
          <dgm:constr type="h" for="ch" forName="comp6" refType="w" refFor="ch" refForName="comp6"/>
          <dgm:constr type="ctrX" for="ch" forName="comp6" refType="ctrX" refFor="ch" refForName="comp1"/>
          <dgm:constr type="b" for="ch" forName="comp6" refType="b" refFor="ch" refForName="comp1"/>
          <dgm:constr type="w" for="ch" forName="comp7" refType="w" fact="0.15"/>
          <dgm:constr type="h" for="ch" forName="comp7" refType="w" refFor="ch" refForName="comp7"/>
          <dgm:constr type="ctrX" for="ch" forName="comp7" refType="ctrX" refFor="ch" refForName="comp1"/>
          <dgm:constr type="b" for="ch" forName="comp7" refType="b" refFor="ch" refForName="comp1"/>
          <dgm:constr type="primFontSz" for="des" ptType="node" op="equ" val="65"/>
        </dgm:constrLst>
      </dgm:else>
    </dgm:choose>
    <dgm:ruleLst/>
    <dgm:choose name="Name5">
      <dgm:if name="Name6" axis="ch" ptType="node" func="cnt" op="gte" val="1">
        <dgm:layoutNode name="comp1">
          <dgm:alg type="composite"/>
          <dgm:shape xmlns:r="http://schemas.openxmlformats.org/officeDocument/2006/relationships" r:blip="">
            <dgm:adjLst/>
          </dgm:shape>
          <dgm:presOf/>
          <dgm:choose name="Name7">
            <dgm:if name="Name8" axis="ch" ptType="node" func="cnt" op="equ" val="1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5"/>
                <dgm:constr type="w" for="ch" forName="c1text" refType="w" refFor="ch" refForName="circle1" fact="0.70711"/>
                <dgm:constr type="h" for="ch" forName="c1text" refType="h" refFor="ch" refForName="circle1" fact="0.5"/>
              </dgm:constrLst>
            </dgm:if>
            <dgm:if name="Name9" axis="ch" ptType="node" func="cnt" op="equ" val="2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6"/>
                <dgm:constr type="w" for="ch" forName="c1text" refType="w" refFor="ch" refForName="circle1" fact="0.525"/>
                <dgm:constr type="h" for="ch" forName="c1text" refType="h" refFor="ch" refForName="circle1" fact="0.17"/>
              </dgm:constrLst>
            </dgm:if>
            <dgm:if name="Name10" axis="ch" ptType="node" func="cnt" op="equ" val="3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25"/>
                <dgm:constr type="w" for="ch" forName="c1text" refType="w" refFor="ch" refForName="circle1" fact="0.3495"/>
                <dgm:constr type="h" for="ch" forName="c1text" refType="h" refFor="ch" refForName="circle1" fact="0.15"/>
              </dgm:constrLst>
            </dgm:if>
            <dgm:if name="Name11" axis="ch" ptType="node" func="cnt" op="equ" val="4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25"/>
                <dgm:constr type="w" for="ch" forName="c1text" refType="w" refFor="ch" refForName="circle1" fact="0.2796"/>
                <dgm:constr type="h" for="ch" forName="c1text" refType="h" refFor="ch" refForName="circle1" fact="0.15"/>
              </dgm:constrLst>
            </dgm:if>
            <dgm:if name="Name12" axis="ch" ptType="node" func="cnt" op="gte" val="5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"/>
                <dgm:constr type="w" for="ch" forName="c1text" refType="w" refFor="ch" refForName="circle1" fact="0.375"/>
                <dgm:constr type="h" for="ch" forName="c1text" refType="h" refFor="ch" refForName="circle1" fact="0.1"/>
              </dgm:constrLst>
            </dgm:if>
            <dgm:else name="Name13"/>
          </dgm:choose>
          <dgm:ruleLst/>
          <dgm:layoutNode name="circle1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1 1" cnt="1 0"/>
            <dgm:constrLst>
              <dgm:constr type="h" refType="w"/>
            </dgm:constrLst>
            <dgm:ruleLst/>
          </dgm:layoutNode>
          <dgm:layoutNode name="c1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1 1" cnt="1 0"/>
            <dgm:constrLst/>
            <dgm:ruleLst>
              <dgm:rule type="primFontSz" val="5" fact="NaN" max="NaN"/>
            </dgm:ruleLst>
          </dgm:layoutNode>
        </dgm:layoutNode>
      </dgm:if>
      <dgm:else name="Name14"/>
    </dgm:choose>
    <dgm:choose name="Name15">
      <dgm:if name="Name16" axis="ch" ptType="node" func="cnt" op="gte" val="2">
        <dgm:layoutNode name="comp2">
          <dgm:alg type="composite"/>
          <dgm:shape xmlns:r="http://schemas.openxmlformats.org/officeDocument/2006/relationships" r:blip="">
            <dgm:adjLst/>
          </dgm:shape>
          <dgm:presOf/>
          <dgm:choose name="Name17">
            <dgm:if name="Name18" axis="ch" ptType="node" func="cnt" op="equ" val="2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5"/>
                <dgm:constr type="w" for="ch" forName="c2text" refType="w" refFor="ch" refForName="circle2" fact="0.70711"/>
                <dgm:constr type="h" for="ch" forName="c2text" refType="h" refFor="ch" refForName="circle2" fact="0.5"/>
              </dgm:constrLst>
            </dgm:if>
            <dgm:if name="Name19" axis="ch" ptType="node" func="cnt" op="equ" val="3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5625"/>
                <dgm:constr type="w" for="ch" forName="c2text" refType="w" refFor="ch" refForName="circle2" fact="0.466"/>
                <dgm:constr type="h" for="ch" forName="c2text" refType="h" refFor="ch" refForName="circle2" fact="0.1875"/>
              </dgm:constrLst>
            </dgm:if>
            <dgm:if name="Name20" axis="ch" ptType="node" func="cnt" op="equ" val="4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5"/>
                <dgm:constr type="w" for="ch" forName="c2text" refType="w" refFor="ch" refForName="circle2" fact="0.3495"/>
                <dgm:constr type="h" for="ch" forName="c2text" refType="h" refFor="ch" refForName="circle2" fact="0.18"/>
              </dgm:constrLst>
            </dgm:if>
            <dgm:if name="Name21" axis="ch" ptType="node" func="cnt" op="gte" val="5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15"/>
                <dgm:constr type="w" for="ch" forName="c2text" refType="w" refFor="ch" refForName="circle2" fact="0.43125"/>
                <dgm:constr type="h" for="ch" forName="c2text" refType="h" refFor="ch" refForName="circle2" fact="0.115"/>
              </dgm:constrLst>
            </dgm:if>
            <dgm:else name="Name22"/>
          </dgm:choose>
          <dgm:ruleLst/>
          <dgm:layoutNode name="circle2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2 1" cnt="1 0"/>
            <dgm:constrLst>
              <dgm:constr type="h" refType="w"/>
            </dgm:constrLst>
            <dgm:ruleLst/>
          </dgm:layoutNode>
          <dgm:layoutNode name="c2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2 1" cnt="1 0"/>
            <dgm:constrLst/>
            <dgm:ruleLst>
              <dgm:rule type="primFontSz" val="5" fact="NaN" max="NaN"/>
            </dgm:ruleLst>
          </dgm:layoutNode>
        </dgm:layoutNode>
      </dgm:if>
      <dgm:else name="Name23"/>
    </dgm:choose>
    <dgm:choose name="Name24">
      <dgm:if name="Name25" axis="ch" ptType="node" func="cnt" op="gte" val="3">
        <dgm:layoutNode name="comp3">
          <dgm:alg type="composite"/>
          <dgm:shape xmlns:r="http://schemas.openxmlformats.org/officeDocument/2006/relationships" r:blip="">
            <dgm:adjLst/>
          </dgm:shape>
          <dgm:presOf/>
          <dgm:choose name="Name26">
            <dgm:if name="Name27" axis="ch" ptType="node" func="cnt" op="equ" val="3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5"/>
                <dgm:constr type="w" for="ch" forName="c3text" refType="w" refFor="ch" refForName="circle3" fact="0.70711"/>
                <dgm:constr type="h" for="ch" forName="c3text" refType="h" refFor="ch" refForName="circle3" fact="0.5"/>
              </dgm:constrLst>
            </dgm:if>
            <dgm:if name="Name28" axis="ch" ptType="node" func="cnt" op="equ" val="4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1875"/>
                <dgm:constr type="w" for="ch" forName="c3text" refType="w" refFor="ch" refForName="circle3" fact="0.466"/>
                <dgm:constr type="h" for="ch" forName="c3text" refType="h" refFor="ch" refForName="circle3" fact="0.225"/>
              </dgm:constrLst>
            </dgm:if>
            <dgm:if name="Name29" axis="ch" ptType="node" func="cnt" op="gte" val="5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138"/>
                <dgm:constr type="w" for="ch" forName="c3text" refType="w" refFor="ch" refForName="circle3" fact="0.5175"/>
                <dgm:constr type="h" for="ch" forName="c3text" refType="h" refFor="ch" refForName="circle3" fact="0.138"/>
              </dgm:constrLst>
            </dgm:if>
            <dgm:else name="Name30"/>
          </dgm:choose>
          <dgm:ruleLst/>
          <dgm:layoutNode name="circle3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3 1" cnt="1 0"/>
            <dgm:constrLst>
              <dgm:constr type="h" refType="w"/>
            </dgm:constrLst>
            <dgm:ruleLst/>
          </dgm:layoutNode>
          <dgm:layoutNode name="c3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3 1" cnt="1 0"/>
            <dgm:constrLst/>
            <dgm:ruleLst>
              <dgm:rule type="primFontSz" val="5" fact="NaN" max="NaN"/>
            </dgm:ruleLst>
          </dgm:layoutNode>
        </dgm:layoutNode>
      </dgm:if>
      <dgm:else name="Name31"/>
    </dgm:choose>
    <dgm:choose name="Name32">
      <dgm:if name="Name33" axis="ch" ptType="node" func="cnt" op="gte" val="4">
        <dgm:layoutNode name="comp4">
          <dgm:alg type="composite"/>
          <dgm:shape xmlns:r="http://schemas.openxmlformats.org/officeDocument/2006/relationships" r:blip="">
            <dgm:adjLst/>
          </dgm:shape>
          <dgm:presOf/>
          <dgm:choose name="Name34">
            <dgm:if name="Name35" axis="ch" ptType="node" func="cnt" op="equ" val="4">
              <dgm:constrLst>
                <dgm:constr type="w" for="ch" forName="circle4" refType="w"/>
                <dgm:constr type="h" for="ch" forName="circle4" refType="h"/>
                <dgm:constr type="ctrX" for="ch" forName="circle4" refType="w" fact="0.5"/>
                <dgm:constr type="ctrY" for="ch" forName="circle4" refType="h" fact="0.5"/>
                <dgm:constr type="ctrX" for="ch" forName="c4text" refType="w" fact="0.5"/>
                <dgm:constr type="ctrY" for="ch" forName="c4text" refType="h" fact="0.5"/>
                <dgm:constr type="w" for="ch" forName="c4text" refType="w" refFor="ch" refForName="circle4" fact="0.70711"/>
                <dgm:constr type="h" for="ch" forName="c4text" refType="h" refFor="ch" refForName="circle4" fact="0.5"/>
              </dgm:constrLst>
            </dgm:if>
            <dgm:if name="Name36" axis="ch" ptType="node" func="cnt" op="gte" val="5">
              <dgm:constrLst>
                <dgm:constr type="w" for="ch" forName="circle4" refType="w"/>
                <dgm:constr type="h" for="ch" forName="circle4" refType="h"/>
                <dgm:constr type="ctrX" for="ch" forName="circle4" refType="w" fact="0.5"/>
                <dgm:constr type="ctrY" for="ch" forName="circle4" refType="h" fact="0.5"/>
                <dgm:constr type="ctrX" for="ch" forName="c4text" refType="w" fact="0.5"/>
                <dgm:constr type="ctrY" for="ch" forName="c4text" refType="h" fact="0.18"/>
                <dgm:constr type="w" for="ch" forName="c4text" refType="w" refFor="ch" refForName="circle4" fact="0.54"/>
                <dgm:constr type="h" for="ch" forName="c4text" refType="h" refFor="ch" refForName="circle4" fact="0.18"/>
              </dgm:constrLst>
            </dgm:if>
            <dgm:else name="Name37"/>
          </dgm:choose>
          <dgm:ruleLst/>
          <dgm:layoutNode name="circle4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4 1" cnt="1 0"/>
            <dgm:constrLst>
              <dgm:constr type="h" refType="w"/>
            </dgm:constrLst>
            <dgm:ruleLst/>
          </dgm:layoutNode>
          <dgm:layoutNode name="c4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4 1" cnt="1 0"/>
            <dgm:constrLst/>
            <dgm:ruleLst>
              <dgm:rule type="primFontSz" val="5" fact="NaN" max="NaN"/>
            </dgm:ruleLst>
          </dgm:layoutNode>
        </dgm:layoutNode>
      </dgm:if>
      <dgm:else name="Name38"/>
    </dgm:choose>
    <dgm:choose name="Name39">
      <dgm:if name="Name40" axis="ch" ptType="node" func="cnt" op="gte" val="5">
        <dgm:layoutNode name="comp5">
          <dgm:alg type="composite"/>
          <dgm:shape xmlns:r="http://schemas.openxmlformats.org/officeDocument/2006/relationships" r:blip="">
            <dgm:adjLst/>
          </dgm:shape>
          <dgm:presOf/>
          <dgm:choose name="Name41">
            <dgm:if name="Name42" axis="ch" ptType="node" func="cnt" op="equ" val="5">
              <dgm:constrLst>
                <dgm:constr type="w" for="ch" forName="circle5" refType="w"/>
                <dgm:constr type="h" for="ch" forName="circle5" refType="h"/>
                <dgm:constr type="ctrX" for="ch" forName="circle5" refType="w" fact="0.5"/>
                <dgm:constr type="ctrY" for="ch" forName="circle5" refType="h" fact="0.5"/>
                <dgm:constr type="ctrX" for="ch" forName="c5text" refType="w" fact="0.5"/>
                <dgm:constr type="ctrY" for="ch" forName="c5text" refType="h" fact="0.5"/>
                <dgm:constr type="w" for="ch" forName="c5text" refType="w" refFor="ch" refForName="circle5" fact="0.70711"/>
                <dgm:constr type="h" for="ch" forName="c5text" refType="h" refFor="ch" refForName="circle5" fact="0.5"/>
              </dgm:constrLst>
            </dgm:if>
            <dgm:if name="Name43" axis="ch" ptType="node" func="cnt" op="gte" val="6">
              <dgm:constrLst>
                <dgm:constr type="w" for="ch" forName="circle5" refType="w"/>
                <dgm:constr type="h" for="ch" forName="circle5" refType="h"/>
                <dgm:constr type="ctrX" for="ch" forName="circle5" refType="w" fact="0.5"/>
                <dgm:constr type="ctrY" for="ch" forName="circle5" refType="h" fact="0.5"/>
                <dgm:constr type="ctrX" for="ch" forName="c5text" refType="w" fact="0.5"/>
                <dgm:constr type="ctrY" for="ch" forName="c5text" refType="h" fact="0.25"/>
                <dgm:constr type="w" for="ch" forName="c5text" refType="w" refFor="ch" refForName="circle5" fact="0.65"/>
                <dgm:constr type="h" for="ch" forName="c5text" refType="h" refFor="ch" refForName="circle5" fact="0.25"/>
              </dgm:constrLst>
            </dgm:if>
            <dgm:else name="Name44"/>
          </dgm:choose>
          <dgm:ruleLst/>
          <dgm:layoutNode name="circle5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5 1" cnt="1 0"/>
            <dgm:constrLst>
              <dgm:constr type="h" refType="w"/>
            </dgm:constrLst>
            <dgm:ruleLst/>
          </dgm:layoutNode>
          <dgm:layoutNode name="c5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5 1" cnt="1 0"/>
            <dgm:constrLst/>
            <dgm:ruleLst>
              <dgm:rule type="primFontSz" val="5" fact="NaN" max="NaN"/>
            </dgm:ruleLst>
          </dgm:layoutNode>
        </dgm:layoutNode>
      </dgm:if>
      <dgm:else name="Name45"/>
    </dgm:choose>
    <dgm:choose name="Name46">
      <dgm:if name="Name47" axis="ch" ptType="node" func="cnt" op="gte" val="6">
        <dgm:layoutNode name="comp6">
          <dgm:alg type="composite"/>
          <dgm:shape xmlns:r="http://schemas.openxmlformats.org/officeDocument/2006/relationships" r:blip="">
            <dgm:adjLst/>
          </dgm:shape>
          <dgm:presOf/>
          <dgm:choose name="Name48">
            <dgm:if name="Name49" axis="ch" ptType="node" func="cnt" op="equ" val="6">
              <dgm:constrLst>
                <dgm:constr type="w" for="ch" forName="circle6" refType="w"/>
                <dgm:constr type="h" for="ch" forName="circle6" refType="h"/>
                <dgm:constr type="ctrX" for="ch" forName="circle6" refType="w" fact="0.5"/>
                <dgm:constr type="ctrY" for="ch" forName="circle6" refType="h" fact="0.5"/>
                <dgm:constr type="ctrX" for="ch" forName="c6text" refType="w" fact="0.5"/>
                <dgm:constr type="ctrY" for="ch" forName="c6text" refType="h" fact="0.5"/>
                <dgm:constr type="w" for="ch" forName="c6text" refType="w" refFor="ch" refForName="circle6" fact="0.70711"/>
                <dgm:constr type="h" for="ch" forName="c6text" refType="h" refFor="ch" refForName="circle6" fact="0.5"/>
              </dgm:constrLst>
            </dgm:if>
            <dgm:if name="Name50" axis="ch" ptType="node" func="cnt" op="gte" val="7">
              <dgm:constrLst>
                <dgm:constr type="w" for="ch" forName="circle6" refType="w"/>
                <dgm:constr type="h" for="ch" forName="circle6" refType="h"/>
                <dgm:constr type="ctrX" for="ch" forName="circle6" refType="w" fact="0.5"/>
                <dgm:constr type="ctrY" for="ch" forName="circle6" refType="h" fact="0.5"/>
                <dgm:constr type="ctrX" for="ch" forName="c6text" refType="w" fact="0.5"/>
                <dgm:constr type="ctrY" for="ch" forName="c6text" refType="h" fact="0.27"/>
                <dgm:constr type="w" for="ch" forName="c6text" refType="w" refFor="ch" refForName="circle6" fact="0.68"/>
                <dgm:constr type="h" for="ch" forName="c6text" refType="h" refFor="ch" refForName="circle6" fact="0.241"/>
              </dgm:constrLst>
            </dgm:if>
            <dgm:else name="Name51"/>
          </dgm:choose>
          <dgm:ruleLst/>
          <dgm:layoutNode name="circle6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6 1" cnt="1 0"/>
            <dgm:constrLst>
              <dgm:constr type="h" refType="w"/>
            </dgm:constrLst>
            <dgm:ruleLst/>
          </dgm:layoutNode>
          <dgm:layoutNode name="c6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6 1" cnt="1 0"/>
            <dgm:constrLst/>
            <dgm:ruleLst>
              <dgm:rule type="primFontSz" val="5" fact="NaN" max="NaN"/>
            </dgm:ruleLst>
          </dgm:layoutNode>
        </dgm:layoutNode>
      </dgm:if>
      <dgm:else name="Name52"/>
    </dgm:choose>
    <dgm:choose name="Name53">
      <dgm:if name="Name54" axis="ch" ptType="node" func="cnt" op="gte" val="7">
        <dgm:layoutNode name="comp7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circle7" refType="w"/>
            <dgm:constr type="h" for="ch" forName="circle7" refType="h"/>
            <dgm:constr type="ctrX" for="ch" forName="circle7" refType="w" fact="0.5"/>
            <dgm:constr type="ctrY" for="ch" forName="circle7" refType="h" fact="0.5"/>
            <dgm:constr type="ctrX" for="ch" forName="c7text" refType="w" fact="0.5"/>
            <dgm:constr type="ctrY" for="ch" forName="c7text" refType="h" fact="0.5"/>
            <dgm:constr type="w" for="ch" forName="c7text" refType="w" refFor="ch" refForName="circle7" fact="0.70711"/>
            <dgm:constr type="h" for="ch" forName="c7text" refType="h" refFor="ch" refForName="circle7" fact="0.5"/>
          </dgm:constrLst>
          <dgm:ruleLst/>
          <dgm:layoutNode name="circle7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7 1" cnt="1 0"/>
            <dgm:constrLst>
              <dgm:constr type="h" refType="w"/>
            </dgm:constrLst>
            <dgm:ruleLst/>
          </dgm:layoutNode>
          <dgm:layoutNode name="c7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7 1" cnt="1 0"/>
            <dgm:constrLst/>
            <dgm:ruleLst>
              <dgm:rule type="primFontSz" val="5" fact="NaN" max="NaN"/>
            </dgm:ruleLst>
          </dgm:layoutNode>
        </dgm:layoutNode>
      </dgm:if>
      <dgm:else name="Name55"/>
    </dgm:choos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gear1">
  <dgm:title val=""/>
  <dgm:desc val=""/>
  <dgm:catLst>
    <dgm:cat type="relationship" pri="3000"/>
    <dgm:cat type="process" pri="28000"/>
    <dgm:cat type="cycle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composite">
    <dgm:varLst>
      <dgm:chMax val="3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1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05"/>
          <dgm:constr type="t" for="ch" forName="gear1" refType="w" fact="0.05"/>
          <dgm:constr type="w" for="ch" forName="gear1srcNode" val="1"/>
          <dgm:constr type="h" for="ch" forName="gear1srcNode" val="1"/>
          <dgm:constr type="l" for="ch" forName="gear1srcNode" refType="w" fact="0.32"/>
          <dgm:constr type="t" for="ch" forName="gear1srcNode"/>
          <dgm:constr type="w" for="ch" forName="gear1dstNode" val="1"/>
          <dgm:constr type="h" for="ch" forName="gear1dstNode" val="1"/>
          <dgm:constr type="r" for="ch" forName="gear1dstNode" refType="w" fact="0.58"/>
          <dgm:constr type="t" for="ch" forName="gear1dstNode" refType="h" fact="0.5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/>
          <dgm:constr type="b" for="ch" forName="gear1ch" refType="h" fact="0.6"/>
        </dgm:constrLst>
      </dgm:if>
      <dgm:if name="Name2" axis="ch" ptType="node" func="cnt" op="equ" val="2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2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2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7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w" fact="0.8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1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0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3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 refType="w" fact="0.34"/>
          <dgm:constr type="t" for="ch" forName="gear2ch" refType="w" fact="0.04"/>
        </dgm:constrLst>
      </dgm:if>
      <dgm:else name="Name3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4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4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95"/>
          <dgm:constr type="diam" for="des" forName="connector1" refType="w" refFor="ch" refForName="gear1" op="equ" fact="1.15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h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3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2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5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/>
          <dgm:constr type="t" for="ch" forName="gear2ch" refType="w" fact="0.58"/>
          <dgm:constr type="w" for="ch" forName="gear3" refType="w" fact="0.48"/>
          <dgm:constr type="h" for="ch" forName="gear3" refType="w" fact="0.48"/>
          <dgm:constr type="l" for="ch" forName="gear3" refType="w" fact="0.31"/>
          <dgm:constr type="t" for="ch" forName="gear3"/>
          <dgm:constr type="w" for="ch" forName="gear3tx" refType="w" fact="0.22"/>
          <dgm:constr type="h" for="ch" forName="gear3tx" refType="w" fact="0.22"/>
          <dgm:constr type="ctrX" for="ch" forName="gear3tx" refType="ctrX" refFor="ch" refForName="gear3"/>
          <dgm:constr type="ctrY" for="ch" forName="gear3tx" refType="ctrY" refFor="ch" refForName="gear3"/>
          <dgm:constr type="w" for="ch" forName="gear3srcNode" val="1"/>
          <dgm:constr type="h" for="ch" forName="gear3srcNode" val="1"/>
          <dgm:constr type="l" for="ch" forName="gear3srcNode" refType="w" fact="0.3"/>
          <dgm:constr type="t" for="ch" forName="gear3srcNode" refType="w" fact="0.25"/>
          <dgm:constr type="w" for="ch" forName="gear3dstNode" val="1"/>
          <dgm:constr type="h" for="ch" forName="gear3dstNode" val="1"/>
          <dgm:constr type="l" for="ch" forName="gear3dstNode" refType="w" fact="0.38"/>
          <dgm:constr type="t" for="ch" forName="gear3dstNode" refType="h" fact="0.05"/>
          <dgm:constr type="diam" for="des" forName="connector3" refType="w" refFor="ch" refForName="gear3" op="equ"/>
          <dgm:constr type="h" for="des" forName="connector3" refType="w" refFor="ch" refForName="gear1" op="equ" fact="0.1"/>
          <dgm:constr type="w" for="ch" forName="gear3ch" refType="w" fact="0.35"/>
          <dgm:constr type="h" for="ch" forName="gear3ch" refType="w" refFor="ch" refForName="gear3ch" fact="0.6"/>
          <dgm:constr type="l" for="ch" forName="gear3ch" refType="w" fact="0.65"/>
          <dgm:constr type="t" for="ch" forName="gear3ch" refType="h" fact="0.13"/>
        </dgm:constrLst>
      </dgm:else>
    </dgm:choose>
    <dgm:ruleLst/>
    <dgm:forEach name="Name4" axis="ch" ptType="node" cnt="1">
      <dgm:layoutNode name="gear1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9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1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1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5">
        <dgm:if name="Name6" axis="ch" ptType="node" func="cnt" op="gte" val="1">
          <dgm:layoutNode name="gear1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7"/>
      </dgm:choose>
    </dgm:forEach>
    <dgm:forEach name="Name8" axis="ch" ptType="node" st="2" cnt="1">
      <dgm:layoutNode name="gear2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6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2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2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9">
        <dgm:if name="Name10" axis="ch" ptType="node" func="cnt" op="gte" val="1">
          <dgm:layoutNode name="gear2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1"/>
      </dgm:choose>
    </dgm:forEach>
    <dgm:forEach name="Name12" axis="ch" ptType="node" st="3" cnt="1">
      <dgm:layoutNode name="gear3" styleLbl="node1">
        <dgm:alg type="sp"/>
        <dgm:shape xmlns:r="http://schemas.openxmlformats.org/officeDocument/2006/relationships" rot="-15" type="gear6" r:blip="">
          <dgm:adjLst/>
        </dgm:shape>
        <dgm:presOf axis="self"/>
        <dgm:constrLst/>
        <dgm:ruleLst/>
      </dgm:layoutNode>
      <dgm:layoutNode name="gear3tx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3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3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13">
        <dgm:if name="Name14" axis="ch" ptType="node" func="cnt" op="gte" val="1">
          <dgm:layoutNode name="gear3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5"/>
      </dgm:choose>
    </dgm:forEach>
    <dgm:forEach name="Name16" axis="ch" ptType="sibTrans" hideLastTrans="0" cnt="1">
      <dgm:layoutNode name="connector1" styleLbl="sibTrans2D1">
        <dgm:alg type="conn">
          <dgm:param type="connRout" val="curve"/>
          <dgm:param type="srcNode" val="gear1srcNode"/>
          <dgm:param type="dstNode" val="gear1dstNode"/>
          <dgm:param type="begPts" val="midR"/>
          <dgm:param type="endPts" val="tCtr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7" axis="ch" ptType="sibTrans" hideLastTrans="0" st="2" cnt="1">
      <dgm:layoutNode name="connector2" styleLbl="sibTrans2D1">
        <dgm:alg type="conn">
          <dgm:param type="connRout" val="curve"/>
          <dgm:param type="srcNode" val="gear2srcNode"/>
          <dgm:param type="dstNode" val="gear2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8" axis="ch" ptType="sibTrans" hideLastTrans="0" st="3" cnt="1">
      <dgm:layoutNode name="connector3" styleLbl="sibTrans2D1">
        <dgm:alg type="conn">
          <dgm:param type="connRout" val="curve"/>
          <dgm:param type="srcNode" val="gear3srcNode"/>
          <dgm:param type="dstNode" val="gear3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default#2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36AAD3D-D92D-426C-BF25-A0B88CC011EE}" type="datetimeFigureOut">
              <a:rPr lang="ru-RU" smtClean="0"/>
              <a:pPr/>
              <a:t>16.02.2017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BA54174-620B-44CA-870E-FAF1351B0BC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28515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A54174-620B-44CA-870E-FAF1351B0BC9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audio" Target="../media/audio1.wav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audio" Target="../media/audio1.wav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audio" Target="../media/audio1.wav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audio" Target="../media/audio1.wav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audio" Target="../media/audio1.wav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audio" Target="../media/audio1.wav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audio" Target="../media/audio1.wav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audio" Target="../media/audio1.wav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audio" Target="../media/audio1.wav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4BBF17-D1EF-4263-896B-0148B3A3BEEE}" type="datetimeFigureOut">
              <a:rPr lang="ru-RU" smtClean="0"/>
              <a:pPr/>
              <a:t>16.02.2017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0D7EEEA-595D-4338-B901-0064BAF3D3C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med">
    <p:dissolve/>
    <p:sndAc>
      <p:stSnd>
        <p:snd r:embed="rId1" name="camera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4BBF17-D1EF-4263-896B-0148B3A3BEEE}" type="datetimeFigureOut">
              <a:rPr lang="ru-RU" smtClean="0"/>
              <a:pPr/>
              <a:t>16.02.2017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D7EEEA-595D-4338-B901-0064BAF3D3C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  <p:sndAc>
      <p:stSnd>
        <p:snd r:embed="rId1" name="camera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4BBF17-D1EF-4263-896B-0148B3A3BEEE}" type="datetimeFigureOut">
              <a:rPr lang="ru-RU" smtClean="0"/>
              <a:pPr/>
              <a:t>16.02.2017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D7EEEA-595D-4338-B901-0064BAF3D3C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  <p:sndAc>
      <p:stSnd>
        <p:snd r:embed="rId1" name="camera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4BBF17-D1EF-4263-896B-0148B3A3BEEE}" type="datetimeFigureOut">
              <a:rPr lang="ru-RU" smtClean="0">
                <a:solidFill>
                  <a:srgbClr val="F4E7ED"/>
                </a:solidFill>
              </a:rPr>
              <a:pPr/>
              <a:t>16.02.2017</a:t>
            </a:fld>
            <a:endParaRPr lang="ru-RU">
              <a:solidFill>
                <a:srgbClr val="F4E7ED"/>
              </a:solidFill>
            </a:endParaRPr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0D7EEEA-595D-4338-B901-0064BAF3D3C9}" type="slidenum">
              <a:rPr lang="ru-RU" smtClean="0">
                <a:solidFill>
                  <a:srgbClr val="F4E7ED"/>
                </a:solidFill>
              </a:rPr>
              <a:pPr/>
              <a:t>‹#›</a:t>
            </a:fld>
            <a:endParaRPr lang="ru-RU">
              <a:solidFill>
                <a:srgbClr val="F4E7ED"/>
              </a:solidFill>
            </a:endParaRPr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>
              <a:solidFill>
                <a:srgbClr val="F4E7E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1072134"/>
      </p:ext>
    </p:extLst>
  </p:cSld>
  <p:clrMapOvr>
    <a:masterClrMapping/>
  </p:clrMapOvr>
  <p:transition spd="med">
    <p:dissolve/>
    <p:sndAc>
      <p:stSnd>
        <p:snd r:embed="rId1" name="camera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BB4BBF17-D1EF-4263-896B-0148B3A3BEEE}" type="datetimeFigureOut">
              <a:rPr lang="ru-RU" smtClean="0">
                <a:solidFill>
                  <a:srgbClr val="F4E7ED"/>
                </a:solidFill>
              </a:rPr>
              <a:pPr/>
              <a:t>16.02.2017</a:t>
            </a:fld>
            <a:endParaRPr lang="ru-RU">
              <a:solidFill>
                <a:srgbClr val="F4E7ED"/>
              </a:solidFill>
            </a:endParaRPr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40D7EEEA-595D-4338-B901-0064BAF3D3C9}" type="slidenum">
              <a:rPr lang="ru-RU" smtClean="0">
                <a:solidFill>
                  <a:srgbClr val="F4E7ED"/>
                </a:solidFill>
              </a:rPr>
              <a:pPr/>
              <a:t>‹#›</a:t>
            </a:fld>
            <a:endParaRPr lang="ru-RU">
              <a:solidFill>
                <a:srgbClr val="F4E7ED"/>
              </a:solidFill>
            </a:endParaRPr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>
              <a:solidFill>
                <a:srgbClr val="F4E7ED"/>
              </a:solidFill>
            </a:endParaRPr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601173722"/>
      </p:ext>
    </p:extLst>
  </p:cSld>
  <p:clrMapOvr>
    <a:masterClrMapping/>
  </p:clrMapOvr>
  <p:transition spd="med">
    <p:dissolve/>
    <p:sndAc>
      <p:stSnd>
        <p:snd r:embed="rId1" name="camera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4BBF17-D1EF-4263-896B-0148B3A3BEEE}" type="datetimeFigureOut">
              <a:rPr lang="ru-RU" smtClean="0">
                <a:solidFill>
                  <a:srgbClr val="F4E7ED"/>
                </a:solidFill>
              </a:rPr>
              <a:pPr/>
              <a:t>16.02.2017</a:t>
            </a:fld>
            <a:endParaRPr lang="ru-RU">
              <a:solidFill>
                <a:srgbClr val="F4E7ED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F4E7ED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D7EEEA-595D-4338-B901-0064BAF3D3C9}" type="slidenum">
              <a:rPr lang="ru-RU" smtClean="0">
                <a:solidFill>
                  <a:srgbClr val="F4E7ED"/>
                </a:solidFill>
              </a:rPr>
              <a:pPr/>
              <a:t>‹#›</a:t>
            </a:fld>
            <a:endParaRPr lang="ru-RU">
              <a:solidFill>
                <a:srgbClr val="F4E7ED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91126416"/>
      </p:ext>
    </p:extLst>
  </p:cSld>
  <p:clrMapOvr>
    <a:masterClrMapping/>
  </p:clrMapOvr>
  <p:transition spd="med">
    <p:dissolve/>
    <p:sndAc>
      <p:stSnd>
        <p:snd r:embed="rId1" name="camera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4BBF17-D1EF-4263-896B-0148B3A3BEEE}" type="datetimeFigureOut">
              <a:rPr lang="ru-RU" smtClean="0">
                <a:solidFill>
                  <a:srgbClr val="F4E7ED"/>
                </a:solidFill>
              </a:rPr>
              <a:pPr/>
              <a:t>16.02.2017</a:t>
            </a:fld>
            <a:endParaRPr lang="ru-RU">
              <a:solidFill>
                <a:srgbClr val="F4E7ED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F4E7ED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D7EEEA-595D-4338-B901-0064BAF3D3C9}" type="slidenum">
              <a:rPr lang="ru-RU" smtClean="0">
                <a:solidFill>
                  <a:srgbClr val="F4E7ED"/>
                </a:solidFill>
              </a:rPr>
              <a:pPr/>
              <a:t>‹#›</a:t>
            </a:fld>
            <a:endParaRPr lang="ru-RU">
              <a:solidFill>
                <a:srgbClr val="F4E7ED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500110078"/>
      </p:ext>
    </p:extLst>
  </p:cSld>
  <p:clrMapOvr>
    <a:masterClrMapping/>
  </p:clrMapOvr>
  <p:transition spd="med">
    <p:dissolve/>
    <p:sndAc>
      <p:stSnd>
        <p:snd r:embed="rId1" name="camera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D7EEEA-595D-4338-B901-0064BAF3D3C9}" type="slidenum">
              <a:rPr lang="ru-RU" smtClean="0">
                <a:solidFill>
                  <a:srgbClr val="F4E7ED"/>
                </a:solidFill>
              </a:rPr>
              <a:pPr/>
              <a:t>‹#›</a:t>
            </a:fld>
            <a:endParaRPr lang="ru-RU">
              <a:solidFill>
                <a:srgbClr val="F4E7ED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F4E7ED"/>
              </a:solidFill>
            </a:endParaRP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4BBF17-D1EF-4263-896B-0148B3A3BEEE}" type="datetimeFigureOut">
              <a:rPr lang="ru-RU" smtClean="0">
                <a:solidFill>
                  <a:srgbClr val="F4E7ED"/>
                </a:solidFill>
              </a:rPr>
              <a:pPr/>
              <a:t>16.02.2017</a:t>
            </a:fld>
            <a:endParaRPr lang="ru-RU">
              <a:solidFill>
                <a:srgbClr val="F4E7ED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4922588"/>
      </p:ext>
    </p:extLst>
  </p:cSld>
  <p:clrMapOvr>
    <a:masterClrMapping/>
  </p:clrMapOvr>
  <p:transition spd="med">
    <p:dissolve/>
    <p:sndAc>
      <p:stSnd>
        <p:snd r:embed="rId1" name="camera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4BBF17-D1EF-4263-896B-0148B3A3BEEE}" type="datetimeFigureOut">
              <a:rPr lang="ru-RU" smtClean="0">
                <a:solidFill>
                  <a:srgbClr val="F4E7ED"/>
                </a:solidFill>
              </a:rPr>
              <a:pPr/>
              <a:t>16.02.2017</a:t>
            </a:fld>
            <a:endParaRPr lang="ru-RU">
              <a:solidFill>
                <a:srgbClr val="F4E7ED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F4E7ED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D7EEEA-595D-4338-B901-0064BAF3D3C9}" type="slidenum">
              <a:rPr lang="ru-RU" smtClean="0">
                <a:solidFill>
                  <a:srgbClr val="F4E7ED"/>
                </a:solidFill>
              </a:rPr>
              <a:pPr/>
              <a:t>‹#›</a:t>
            </a:fld>
            <a:endParaRPr lang="ru-RU">
              <a:solidFill>
                <a:srgbClr val="F4E7ED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820122908"/>
      </p:ext>
    </p:extLst>
  </p:cSld>
  <p:clrMapOvr>
    <a:masterClrMapping/>
  </p:clrMapOvr>
  <p:transition spd="med">
    <p:dissolve/>
    <p:sndAc>
      <p:stSnd>
        <p:snd r:embed="rId1" name="camera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4BBF17-D1EF-4263-896B-0148B3A3BEEE}" type="datetimeFigureOut">
              <a:rPr lang="ru-RU" smtClean="0">
                <a:solidFill>
                  <a:srgbClr val="F4E7ED"/>
                </a:solidFill>
              </a:rPr>
              <a:pPr/>
              <a:t>16.02.2017</a:t>
            </a:fld>
            <a:endParaRPr lang="ru-RU">
              <a:solidFill>
                <a:srgbClr val="F4E7ED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F4E7ED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D7EEEA-595D-4338-B901-0064BAF3D3C9}" type="slidenum">
              <a:rPr lang="ru-RU" smtClean="0">
                <a:solidFill>
                  <a:srgbClr val="F4E7ED"/>
                </a:solidFill>
              </a:rPr>
              <a:pPr/>
              <a:t>‹#›</a:t>
            </a:fld>
            <a:endParaRPr lang="ru-RU">
              <a:solidFill>
                <a:srgbClr val="F4E7E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0625741"/>
      </p:ext>
    </p:extLst>
  </p:cSld>
  <p:clrMapOvr>
    <a:masterClrMapping/>
  </p:clrMapOvr>
  <p:transition spd="med">
    <p:dissolve/>
    <p:sndAc>
      <p:stSnd>
        <p:snd r:embed="rId1" name="camera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BB4BBF17-D1EF-4263-896B-0148B3A3BEEE}" type="datetimeFigureOut">
              <a:rPr lang="ru-RU" smtClean="0">
                <a:solidFill>
                  <a:srgbClr val="F4E7ED"/>
                </a:solidFill>
              </a:rPr>
              <a:pPr/>
              <a:t>16.02.2017</a:t>
            </a:fld>
            <a:endParaRPr lang="ru-RU">
              <a:solidFill>
                <a:srgbClr val="F4E7ED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40D7EEEA-595D-4338-B901-0064BAF3D3C9}" type="slidenum">
              <a:rPr lang="ru-RU" smtClean="0">
                <a:solidFill>
                  <a:srgbClr val="F4E7ED"/>
                </a:solidFill>
              </a:rPr>
              <a:pPr/>
              <a:t>‹#›</a:t>
            </a:fld>
            <a:endParaRPr lang="ru-RU">
              <a:solidFill>
                <a:srgbClr val="F4E7ED"/>
              </a:solidFill>
            </a:endParaRPr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>
              <a:solidFill>
                <a:srgbClr val="F4E7E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4069377"/>
      </p:ext>
    </p:extLst>
  </p:cSld>
  <p:clrMapOvr>
    <a:masterClrMapping/>
  </p:clrMapOvr>
  <p:transition spd="med">
    <p:dissolve/>
    <p:sndAc>
      <p:stSnd>
        <p:snd r:embed="rId1" name="camera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BB4BBF17-D1EF-4263-896B-0148B3A3BEEE}" type="datetimeFigureOut">
              <a:rPr lang="ru-RU" smtClean="0"/>
              <a:pPr/>
              <a:t>16.02.2017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40D7EEEA-595D-4338-B901-0064BAF3D3C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p:transition spd="med">
    <p:dissolve/>
    <p:sndAc>
      <p:stSnd>
        <p:snd r:embed="rId1" name="camera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4BBF17-D1EF-4263-896B-0148B3A3BEEE}" type="datetimeFigureOut">
              <a:rPr lang="ru-RU" smtClean="0">
                <a:solidFill>
                  <a:srgbClr val="F4E7ED"/>
                </a:solidFill>
              </a:rPr>
              <a:pPr/>
              <a:t>16.02.2017</a:t>
            </a:fld>
            <a:endParaRPr lang="ru-RU">
              <a:solidFill>
                <a:srgbClr val="F4E7ED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0D7EEEA-595D-4338-B901-0064BAF3D3C9}" type="slidenum">
              <a:rPr lang="ru-RU" smtClean="0">
                <a:solidFill>
                  <a:srgbClr val="F4E7ED"/>
                </a:solidFill>
              </a:rPr>
              <a:pPr/>
              <a:t>‹#›</a:t>
            </a:fld>
            <a:endParaRPr lang="ru-RU">
              <a:solidFill>
                <a:srgbClr val="F4E7ED"/>
              </a:solidFill>
            </a:endParaRPr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>
              <a:solidFill>
                <a:srgbClr val="F4E7E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8654795"/>
      </p:ext>
    </p:extLst>
  </p:cSld>
  <p:clrMapOvr>
    <a:masterClrMapping/>
  </p:clrMapOvr>
  <p:transition spd="med">
    <p:dissolve/>
    <p:sndAc>
      <p:stSnd>
        <p:snd r:embed="rId1" name="camera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4BBF17-D1EF-4263-896B-0148B3A3BEEE}" type="datetimeFigureOut">
              <a:rPr lang="ru-RU" smtClean="0">
                <a:solidFill>
                  <a:srgbClr val="F4E7ED"/>
                </a:solidFill>
              </a:rPr>
              <a:pPr/>
              <a:t>16.02.2017</a:t>
            </a:fld>
            <a:endParaRPr lang="ru-RU">
              <a:solidFill>
                <a:srgbClr val="F4E7ED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F4E7ED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D7EEEA-595D-4338-B901-0064BAF3D3C9}" type="slidenum">
              <a:rPr lang="ru-RU" smtClean="0">
                <a:solidFill>
                  <a:srgbClr val="F4E7ED"/>
                </a:solidFill>
              </a:rPr>
              <a:pPr/>
              <a:t>‹#›</a:t>
            </a:fld>
            <a:endParaRPr lang="ru-RU">
              <a:solidFill>
                <a:srgbClr val="F4E7E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3913246"/>
      </p:ext>
    </p:extLst>
  </p:cSld>
  <p:clrMapOvr>
    <a:masterClrMapping/>
  </p:clrMapOvr>
  <p:transition spd="med">
    <p:dissolve/>
    <p:sndAc>
      <p:stSnd>
        <p:snd r:embed="rId1" name="camera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4BBF17-D1EF-4263-896B-0148B3A3BEEE}" type="datetimeFigureOut">
              <a:rPr lang="ru-RU" smtClean="0">
                <a:solidFill>
                  <a:srgbClr val="F4E7ED"/>
                </a:solidFill>
              </a:rPr>
              <a:pPr/>
              <a:t>16.02.2017</a:t>
            </a:fld>
            <a:endParaRPr lang="ru-RU">
              <a:solidFill>
                <a:srgbClr val="F4E7ED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F4E7ED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D7EEEA-595D-4338-B901-0064BAF3D3C9}" type="slidenum">
              <a:rPr lang="ru-RU" smtClean="0">
                <a:solidFill>
                  <a:srgbClr val="F4E7ED"/>
                </a:solidFill>
              </a:rPr>
              <a:pPr/>
              <a:t>‹#›</a:t>
            </a:fld>
            <a:endParaRPr lang="ru-RU">
              <a:solidFill>
                <a:srgbClr val="F4E7E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2031738"/>
      </p:ext>
    </p:extLst>
  </p:cSld>
  <p:clrMapOvr>
    <a:masterClrMapping/>
  </p:clrMapOvr>
  <p:transition spd="med">
    <p:dissolve/>
    <p:sndAc>
      <p:stSnd>
        <p:snd r:embed="rId1" name="camera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4BBF17-D1EF-4263-896B-0148B3A3BEEE}" type="datetimeFigureOut">
              <a:rPr lang="ru-RU" smtClean="0"/>
              <a:pPr/>
              <a:t>16.02.2017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D7EEEA-595D-4338-B901-0064BAF3D3C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med">
    <p:dissolve/>
    <p:sndAc>
      <p:stSnd>
        <p:snd r:embed="rId1" name="camera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4BBF17-D1EF-4263-896B-0148B3A3BEEE}" type="datetimeFigureOut">
              <a:rPr lang="ru-RU" smtClean="0"/>
              <a:pPr/>
              <a:t>16.02.2017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D7EEEA-595D-4338-B901-0064BAF3D3C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 spd="med">
    <p:dissolve/>
    <p:sndAc>
      <p:stSnd>
        <p:snd r:embed="rId1" name="camera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D7EEEA-595D-4338-B901-0064BAF3D3C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4BBF17-D1EF-4263-896B-0148B3A3BEEE}" type="datetimeFigureOut">
              <a:rPr lang="ru-RU" smtClean="0"/>
              <a:pPr/>
              <a:t>16.02.2017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med">
    <p:dissolve/>
    <p:sndAc>
      <p:stSnd>
        <p:snd r:embed="rId1" name="camera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4BBF17-D1EF-4263-896B-0148B3A3BEEE}" type="datetimeFigureOut">
              <a:rPr lang="ru-RU" smtClean="0"/>
              <a:pPr/>
              <a:t>16.02.2017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D7EEEA-595D-4338-B901-0064BAF3D3C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p:transition spd="med">
    <p:dissolve/>
    <p:sndAc>
      <p:stSnd>
        <p:snd r:embed="rId1" name="camera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4BBF17-D1EF-4263-896B-0148B3A3BEEE}" type="datetimeFigureOut">
              <a:rPr lang="ru-RU" smtClean="0"/>
              <a:pPr/>
              <a:t>16.02.2017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D7EEEA-595D-4338-B901-0064BAF3D3C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  <p:sndAc>
      <p:stSnd>
        <p:snd r:embed="rId1" name="camera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BB4BBF17-D1EF-4263-896B-0148B3A3BEEE}" type="datetimeFigureOut">
              <a:rPr lang="ru-RU" smtClean="0"/>
              <a:pPr/>
              <a:t>16.02.2017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40D7EEEA-595D-4338-B901-0064BAF3D3C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med">
    <p:dissolve/>
    <p:sndAc>
      <p:stSnd>
        <p:snd r:embed="rId1" name="camera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4BBF17-D1EF-4263-896B-0148B3A3BEEE}" type="datetimeFigureOut">
              <a:rPr lang="ru-RU" smtClean="0"/>
              <a:pPr/>
              <a:t>16.02.2017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0D7EEEA-595D-4338-B901-0064BAF3D3C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med">
    <p:dissolve/>
    <p:sndAc>
      <p:stSnd>
        <p:snd r:embed="rId1" name="camera.wav"/>
      </p:stSnd>
    </p:sndAc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BB4BBF17-D1EF-4263-896B-0148B3A3BEEE}" type="datetimeFigureOut">
              <a:rPr lang="ru-RU" smtClean="0"/>
              <a:pPr/>
              <a:t>16.02.2017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40D7EEEA-595D-4338-B901-0064BAF3D3C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37" r:id="rId1"/>
    <p:sldLayoutId id="2147483938" r:id="rId2"/>
    <p:sldLayoutId id="2147483939" r:id="rId3"/>
    <p:sldLayoutId id="2147483940" r:id="rId4"/>
    <p:sldLayoutId id="2147483941" r:id="rId5"/>
    <p:sldLayoutId id="2147483942" r:id="rId6"/>
    <p:sldLayoutId id="2147483943" r:id="rId7"/>
    <p:sldLayoutId id="2147483944" r:id="rId8"/>
    <p:sldLayoutId id="2147483945" r:id="rId9"/>
    <p:sldLayoutId id="2147483946" r:id="rId10"/>
    <p:sldLayoutId id="2147483947" r:id="rId11"/>
  </p:sldLayoutIdLst>
  <p:transition spd="med">
    <p:dissolve/>
    <p:sndAc>
      <p:stSnd>
        <p:snd r:embed="rId13" name="camera.wav"/>
      </p:stSnd>
    </p:sndAc>
  </p:transition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BB4BBF17-D1EF-4263-896B-0148B3A3BEEE}" type="datetimeFigureOut">
              <a:rPr lang="ru-RU" smtClean="0">
                <a:solidFill>
                  <a:srgbClr val="F4E7ED"/>
                </a:solidFill>
              </a:rPr>
              <a:pPr/>
              <a:t>16.02.2017</a:t>
            </a:fld>
            <a:endParaRPr lang="ru-RU">
              <a:solidFill>
                <a:srgbClr val="F4E7ED"/>
              </a:solidFill>
            </a:endParaRPr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>
              <a:solidFill>
                <a:srgbClr val="F4E7ED"/>
              </a:solidFill>
            </a:endParaRPr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40D7EEEA-595D-4338-B901-0064BAF3D3C9}" type="slidenum">
              <a:rPr lang="ru-RU" smtClean="0">
                <a:solidFill>
                  <a:srgbClr val="F4E7ED"/>
                </a:solidFill>
              </a:rPr>
              <a:pPr/>
              <a:t>‹#›</a:t>
            </a:fld>
            <a:endParaRPr lang="ru-RU">
              <a:solidFill>
                <a:srgbClr val="F4E7ED"/>
              </a:solidFill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86313777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985" r:id="rId1"/>
    <p:sldLayoutId id="2147483986" r:id="rId2"/>
    <p:sldLayoutId id="2147483987" r:id="rId3"/>
    <p:sldLayoutId id="2147483988" r:id="rId4"/>
    <p:sldLayoutId id="2147483989" r:id="rId5"/>
    <p:sldLayoutId id="2147483990" r:id="rId6"/>
    <p:sldLayoutId id="2147483991" r:id="rId7"/>
    <p:sldLayoutId id="2147483992" r:id="rId8"/>
    <p:sldLayoutId id="2147483993" r:id="rId9"/>
    <p:sldLayoutId id="2147483994" r:id="rId10"/>
    <p:sldLayoutId id="2147483995" r:id="rId11"/>
  </p:sldLayoutIdLst>
  <p:transition spd="med">
    <p:dissolve/>
    <p:sndAc>
      <p:stSnd>
        <p:snd r:embed="rId13" name="camera.wav"/>
      </p:stSnd>
    </p:sndAc>
  </p:transition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7.xml"/><Relationship Id="rId7" Type="http://schemas.microsoft.com/office/2007/relationships/diagramDrawing" Target="../diagrams/drawing7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3.xml"/><Relationship Id="rId6" Type="http://schemas.openxmlformats.org/officeDocument/2006/relationships/diagramColors" Target="../diagrams/colors7.xml"/><Relationship Id="rId5" Type="http://schemas.openxmlformats.org/officeDocument/2006/relationships/diagramQuickStyle" Target="../diagrams/quickStyle7.xml"/><Relationship Id="rId4" Type="http://schemas.openxmlformats.org/officeDocument/2006/relationships/diagramLayout" Target="../diagrams/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8.xml"/><Relationship Id="rId7" Type="http://schemas.microsoft.com/office/2007/relationships/diagramDrawing" Target="../diagrams/drawing8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8.xml"/><Relationship Id="rId5" Type="http://schemas.openxmlformats.org/officeDocument/2006/relationships/diagramQuickStyle" Target="../diagrams/quickStyle8.xml"/><Relationship Id="rId4" Type="http://schemas.openxmlformats.org/officeDocument/2006/relationships/diagramLayout" Target="../diagrams/layout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3.xml"/><Relationship Id="rId3" Type="http://schemas.openxmlformats.org/officeDocument/2006/relationships/image" Target="../media/image4.jpeg"/><Relationship Id="rId7" Type="http://schemas.openxmlformats.org/officeDocument/2006/relationships/diagramQuickStyle" Target="../diagrams/quickStyle3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diagramLayout" Target="../diagrams/layout3.xml"/><Relationship Id="rId5" Type="http://schemas.openxmlformats.org/officeDocument/2006/relationships/diagramData" Target="../diagrams/data3.xml"/><Relationship Id="rId4" Type="http://schemas.openxmlformats.org/officeDocument/2006/relationships/image" Target="../media/image5.jpeg"/><Relationship Id="rId9" Type="http://schemas.microsoft.com/office/2007/relationships/diagramDrawing" Target="../diagrams/drawing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6.xml"/><Relationship Id="rId7" Type="http://schemas.microsoft.com/office/2007/relationships/diagramDrawing" Target="../diagrams/drawing6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6.xml"/><Relationship Id="rId5" Type="http://schemas.openxmlformats.org/officeDocument/2006/relationships/diagramQuickStyle" Target="../diagrams/quickStyle6.xml"/><Relationship Id="rId4" Type="http://schemas.openxmlformats.org/officeDocument/2006/relationships/diagramLayout" Target="../diagrams/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457200" y="548680"/>
            <a:ext cx="8305800" cy="3384376"/>
          </a:xfrm>
        </p:spPr>
        <p:txBody>
          <a:bodyPr/>
          <a:lstStyle/>
          <a:p>
            <a:r>
              <a:rPr lang="ru-RU" sz="4000" dirty="0" smtClean="0">
                <a:ln w="3200">
                  <a:solidFill>
                    <a:srgbClr val="B13F9A">
                      <a:shade val="75000"/>
                      <a:alpha val="25000"/>
                    </a:srgbClr>
                  </a:solidFill>
                  <a:prstDash val="solid"/>
                  <a:round/>
                </a:ln>
                <a:solidFill>
                  <a:schemeClr val="accent2">
                    <a:lumMod val="75000"/>
                  </a:schemeClr>
                </a:solidFill>
              </a:rPr>
              <a:t/>
            </a:r>
            <a:br>
              <a:rPr lang="ru-RU" sz="4000" dirty="0" smtClean="0">
                <a:ln w="3200">
                  <a:solidFill>
                    <a:srgbClr val="B13F9A">
                      <a:shade val="75000"/>
                      <a:alpha val="25000"/>
                    </a:srgbClr>
                  </a:solidFill>
                  <a:prstDash val="solid"/>
                  <a:round/>
                </a:ln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4000" b="1" dirty="0" smtClean="0">
                <a:ln w="3200">
                  <a:solidFill>
                    <a:srgbClr val="B13F9A">
                      <a:shade val="75000"/>
                      <a:alpha val="25000"/>
                    </a:srgbClr>
                  </a:solidFill>
                  <a:prstDash val="solid"/>
                  <a:round/>
                </a:ln>
                <a:solidFill>
                  <a:schemeClr val="accent2">
                    <a:lumMod val="75000"/>
                  </a:schemeClr>
                </a:solidFill>
              </a:rPr>
              <a:t>УРОК </a:t>
            </a:r>
            <a:br>
              <a:rPr lang="ru-RU" sz="4000" b="1" dirty="0" smtClean="0">
                <a:ln w="3200">
                  <a:solidFill>
                    <a:srgbClr val="B13F9A">
                      <a:shade val="75000"/>
                      <a:alpha val="25000"/>
                    </a:srgbClr>
                  </a:solidFill>
                  <a:prstDash val="solid"/>
                  <a:round/>
                </a:ln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4000" b="1" dirty="0" smtClean="0">
                <a:ln w="3200">
                  <a:solidFill>
                    <a:srgbClr val="B13F9A">
                      <a:shade val="75000"/>
                      <a:alpha val="25000"/>
                    </a:srgbClr>
                  </a:solidFill>
                  <a:prstDash val="solid"/>
                  <a:round/>
                </a:ln>
                <a:solidFill>
                  <a:schemeClr val="accent2">
                    <a:lumMod val="75000"/>
                  </a:schemeClr>
                </a:solidFill>
              </a:rPr>
              <a:t>по курсу «ОРКСЭ»</a:t>
            </a:r>
            <a:br>
              <a:rPr lang="ru-RU" sz="4000" b="1" dirty="0" smtClean="0">
                <a:ln w="3200">
                  <a:solidFill>
                    <a:srgbClr val="B13F9A">
                      <a:shade val="75000"/>
                      <a:alpha val="25000"/>
                    </a:srgbClr>
                  </a:solidFill>
                  <a:prstDash val="solid"/>
                  <a:round/>
                </a:ln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4000" b="1" dirty="0" smtClean="0">
                <a:ln w="3200">
                  <a:solidFill>
                    <a:srgbClr val="B13F9A">
                      <a:shade val="75000"/>
                      <a:alpha val="25000"/>
                    </a:srgbClr>
                  </a:solidFill>
                  <a:prstDash val="solid"/>
                  <a:round/>
                </a:ln>
                <a:solidFill>
                  <a:schemeClr val="accent2">
                    <a:lumMod val="75000"/>
                  </a:schemeClr>
                </a:solidFill>
              </a:rPr>
              <a:t>на тему: Милосердие, сострадание и  взаимопомощь</a:t>
            </a:r>
            <a:br>
              <a:rPr lang="ru-RU" sz="4000" b="1" dirty="0" smtClean="0">
                <a:ln w="3200">
                  <a:solidFill>
                    <a:srgbClr val="B13F9A">
                      <a:shade val="75000"/>
                      <a:alpha val="25000"/>
                    </a:srgbClr>
                  </a:solidFill>
                  <a:prstDash val="solid"/>
                  <a:round/>
                </a:ln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4000" b="1" dirty="0" smtClean="0">
                <a:ln w="3200">
                  <a:solidFill>
                    <a:srgbClr val="B13F9A">
                      <a:shade val="75000"/>
                      <a:alpha val="25000"/>
                    </a:srgbClr>
                  </a:solidFill>
                  <a:prstDash val="solid"/>
                  <a:round/>
                </a:ln>
                <a:solidFill>
                  <a:schemeClr val="accent2">
                    <a:lumMod val="75000"/>
                  </a:schemeClr>
                </a:solidFill>
              </a:rPr>
              <a:t>(в разных религиях мира) </a:t>
            </a:r>
            <a:endParaRPr lang="ru-RU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>
          <a:xfrm>
            <a:off x="457200" y="4149080"/>
            <a:ext cx="8305800" cy="1872208"/>
          </a:xfrm>
        </p:spPr>
        <p:txBody>
          <a:bodyPr/>
          <a:lstStyle/>
          <a:p>
            <a:pPr algn="l"/>
            <a:r>
              <a:rPr lang="ru-RU" dirty="0" smtClean="0"/>
              <a:t>                                         </a:t>
            </a:r>
            <a:r>
              <a:rPr lang="ru-RU" b="1" dirty="0" smtClean="0"/>
              <a:t>Автор презентации</a:t>
            </a:r>
            <a:r>
              <a:rPr lang="ru-RU" dirty="0" smtClean="0"/>
              <a:t>:</a:t>
            </a:r>
          </a:p>
          <a:p>
            <a:pPr algn="l"/>
            <a:r>
              <a:rPr lang="ru-RU" dirty="0" smtClean="0"/>
              <a:t>                              Новоселова Елена Геннадьевна –</a:t>
            </a:r>
          </a:p>
          <a:p>
            <a:pPr algn="l"/>
            <a:r>
              <a:rPr lang="ru-RU" dirty="0" smtClean="0"/>
              <a:t>                              учитель начальных классов</a:t>
            </a:r>
          </a:p>
          <a:p>
            <a:pPr algn="l"/>
            <a:r>
              <a:rPr lang="ru-RU" dirty="0" smtClean="0"/>
              <a:t>                              высшей категории  </a:t>
            </a:r>
          </a:p>
          <a:p>
            <a:pPr algn="l"/>
            <a:r>
              <a:rPr lang="ru-RU" dirty="0" smtClean="0"/>
              <a:t>                              МБОУ «СОШ №43» г. Чебоксары</a:t>
            </a:r>
          </a:p>
        </p:txBody>
      </p:sp>
    </p:spTree>
  </p:cSld>
  <p:clrMapOvr>
    <a:masterClrMapping/>
  </p:clrMapOvr>
  <p:transition spd="med">
    <p:dissolve/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solidFill>
            <a:schemeClr val="tx2">
              <a:lumMod val="50000"/>
            </a:schemeClr>
          </a:solidFill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Создание проблемной ситуации</a:t>
            </a:r>
            <a:endParaRPr lang="ru-RU" b="1" dirty="0"/>
          </a:p>
        </p:txBody>
      </p:sp>
      <p:pic>
        <p:nvPicPr>
          <p:cNvPr id="1026" name="Picture 2" descr="F:\ТУРЦИЯ-2010\DCIM\100_PANA\P1000902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57200" y="1785926"/>
            <a:ext cx="4059238" cy="4643470"/>
          </a:xfrm>
          <a:prstGeom prst="rect">
            <a:avLst/>
          </a:prstGeom>
          <a:noFill/>
        </p:spPr>
      </p:pic>
      <p:sp>
        <p:nvSpPr>
          <p:cNvPr id="9" name="Содержимое 8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ВОПРОС</a:t>
            </a:r>
            <a:r>
              <a:rPr lang="ru-RU" dirty="0" smtClean="0"/>
              <a:t>: Всегда ли бездействие- зло?</a:t>
            </a:r>
          </a:p>
          <a:p>
            <a:r>
              <a:rPr lang="ru-RU" dirty="0" smtClean="0"/>
              <a:t>Представьте такую ситуацию:</a:t>
            </a:r>
          </a:p>
          <a:p>
            <a:r>
              <a:rPr lang="ru-RU" dirty="0" smtClean="0"/>
              <a:t>По улице навстречу вам идут люди, непохожие на вас. У них другая одежда, другой язык. Как себя вести в этой ситуации?</a:t>
            </a:r>
            <a:endParaRPr lang="ru-RU" dirty="0"/>
          </a:p>
        </p:txBody>
      </p:sp>
    </p:spTree>
  </p:cSld>
  <p:clrMapOvr>
    <a:masterClrMapping/>
  </p:clrMapOvr>
  <p:transition spd="med">
    <p:dissolve/>
    <p:sndAc>
      <p:stSnd>
        <p:snd r:embed="rId3" name="camera.wav"/>
      </p:stSnd>
    </p:sndAc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5F0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36280455"/>
              </p:ext>
            </p:extLst>
          </p:nvPr>
        </p:nvGraphicFramePr>
        <p:xfrm>
          <a:off x="457200" y="1524000"/>
          <a:ext cx="8229600" cy="457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C00000"/>
                </a:solidFill>
              </a:rPr>
              <a:t>Открытие нового: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5" name="Солнце 4"/>
          <p:cNvSpPr/>
          <p:nvPr/>
        </p:nvSpPr>
        <p:spPr>
          <a:xfrm>
            <a:off x="1214414" y="1500174"/>
            <a:ext cx="914400" cy="914400"/>
          </a:xfrm>
          <a:prstGeom prst="sun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2551559"/>
      </p:ext>
    </p:extLst>
  </p:cSld>
  <p:clrMapOvr>
    <a:masterClrMapping/>
  </p:clrMapOvr>
  <p:transition spd="med">
    <p:dissolve/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524000"/>
          <a:ext cx="8229600" cy="457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84784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Выводы и обобщение:</a:t>
            </a:r>
            <a:b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3100" dirty="0" smtClean="0">
                <a:solidFill>
                  <a:schemeClr val="accent2">
                    <a:lumMod val="75000"/>
                  </a:schemeClr>
                </a:solidFill>
              </a:rPr>
              <a:t>Вопрос: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sz="3100" dirty="0" smtClean="0">
                <a:solidFill>
                  <a:schemeClr val="tx1"/>
                </a:solidFill>
              </a:rPr>
              <a:t>К кому и в каких случаях нужно </a:t>
            </a:r>
            <a:r>
              <a:rPr lang="ru-RU" sz="4000" dirty="0" smtClean="0">
                <a:solidFill>
                  <a:schemeClr val="tx1"/>
                </a:solidFill>
              </a:rPr>
              <a:t>проявить милосердие?</a:t>
            </a:r>
            <a:endParaRPr lang="ru-RU" sz="40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med">
    <p:dissolve/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41122136"/>
              </p:ext>
            </p:extLst>
          </p:nvPr>
        </p:nvGraphicFramePr>
        <p:xfrm>
          <a:off x="457200" y="1524000"/>
          <a:ext cx="8229600" cy="457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00034" y="260648"/>
            <a:ext cx="8229600" cy="1158564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Словарная работа:</a:t>
            </a:r>
            <a:br>
              <a:rPr lang="ru-RU" sz="36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800" dirty="0" smtClean="0">
                <a:solidFill>
                  <a:schemeClr val="accent2">
                    <a:lumMod val="75000"/>
                  </a:schemeClr>
                </a:solidFill>
              </a:rPr>
              <a:t>(См. Толковый словарь русского языка. Авторы Ожегов С.И., Шведова Н.Ю.)</a:t>
            </a:r>
            <a:endParaRPr lang="ru-RU" sz="2800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 spd="med">
    <p:dissolve/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63001903"/>
              </p:ext>
            </p:extLst>
          </p:nvPr>
        </p:nvGraphicFramePr>
        <p:xfrm>
          <a:off x="457200" y="1524000"/>
          <a:ext cx="8229600" cy="457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Религии мира о милосердии</a:t>
            </a:r>
            <a:endParaRPr lang="ru-RU" b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 spd="med">
    <p:dissolve/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4" descr="hupa-163.jpg"/>
          <p:cNvPicPr>
            <a:picLocks noGrp="1"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29322" y="4429132"/>
            <a:ext cx="2877630" cy="21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 descr="Храм Христа Спасителя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58" y="4429132"/>
            <a:ext cx="3093341" cy="21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14431439"/>
              </p:ext>
            </p:extLst>
          </p:nvPr>
        </p:nvGraphicFramePr>
        <p:xfrm>
          <a:off x="457200" y="1524000"/>
          <a:ext cx="8229600" cy="457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 	</a:t>
            </a: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Религии мира о милосердии</a:t>
            </a:r>
            <a:endParaRPr lang="ru-RU" b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 spd="med">
    <p:dissolve/>
    <p:sndAc>
      <p:stSnd>
        <p:snd r:embed="rId2" name="camera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52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28596" y="1643050"/>
            <a:ext cx="8229600" cy="4572000"/>
          </a:xfrm>
        </p:spPr>
        <p:txBody>
          <a:bodyPr/>
          <a:lstStyle/>
          <a:p>
            <a:pPr algn="ctr"/>
            <a:r>
              <a:rPr lang="ru-RU" dirty="0" smtClean="0"/>
              <a:t>«МИЛОСЕРДИЕ»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Размышляем о характере слова</a:t>
            </a:r>
            <a:b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«милосердие» </a:t>
            </a:r>
            <a:endParaRPr lang="ru-RU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4" name="Сердце 3"/>
          <p:cNvSpPr/>
          <p:nvPr/>
        </p:nvSpPr>
        <p:spPr>
          <a:xfrm>
            <a:off x="6143636" y="1857364"/>
            <a:ext cx="914400" cy="914400"/>
          </a:xfrm>
          <a:prstGeom prst="hear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2914601753"/>
              </p:ext>
            </p:extLst>
          </p:nvPr>
        </p:nvGraphicFramePr>
        <p:xfrm>
          <a:off x="1524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Улыбающееся лицо 5"/>
          <p:cNvSpPr/>
          <p:nvPr/>
        </p:nvSpPr>
        <p:spPr>
          <a:xfrm>
            <a:off x="1643042" y="4500570"/>
            <a:ext cx="914400" cy="914400"/>
          </a:xfrm>
          <a:prstGeom prst="smileyFac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ердце 6"/>
          <p:cNvSpPr/>
          <p:nvPr/>
        </p:nvSpPr>
        <p:spPr>
          <a:xfrm>
            <a:off x="5643570" y="5357826"/>
            <a:ext cx="914400" cy="914400"/>
          </a:xfrm>
          <a:prstGeom prst="hear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олнце 7"/>
          <p:cNvSpPr/>
          <p:nvPr/>
        </p:nvSpPr>
        <p:spPr>
          <a:xfrm>
            <a:off x="3428992" y="5429264"/>
            <a:ext cx="914400" cy="914400"/>
          </a:xfrm>
          <a:prstGeom prst="sun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4-конечная звезда 8"/>
          <p:cNvSpPr/>
          <p:nvPr/>
        </p:nvSpPr>
        <p:spPr>
          <a:xfrm rot="21121931" flipV="1">
            <a:off x="1726977" y="1711320"/>
            <a:ext cx="1074576" cy="1285884"/>
          </a:xfrm>
          <a:prstGeom prst="star4">
            <a:avLst>
              <a:gd name="adj" fmla="val 10465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блако 9"/>
          <p:cNvSpPr/>
          <p:nvPr/>
        </p:nvSpPr>
        <p:spPr>
          <a:xfrm>
            <a:off x="6786578" y="3857628"/>
            <a:ext cx="1357322" cy="857256"/>
          </a:xfrm>
          <a:prstGeom prst="cloud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med">
    <p:dissolve/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17415895"/>
              </p:ext>
            </p:extLst>
          </p:nvPr>
        </p:nvGraphicFramePr>
        <p:xfrm>
          <a:off x="457200" y="1524000"/>
          <a:ext cx="8229600" cy="457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smtClean="0">
                <a:solidFill>
                  <a:schemeClr val="accent2">
                    <a:lumMod val="75000"/>
                  </a:schemeClr>
                </a:solidFill>
              </a:rPr>
              <a:t>Афоризмы:</a:t>
            </a:r>
            <a:endParaRPr lang="ru-RU" b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 spd="med">
    <p:dissolve/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58871261"/>
              </p:ext>
            </p:extLst>
          </p:nvPr>
        </p:nvGraphicFramePr>
        <p:xfrm>
          <a:off x="457200" y="1524000"/>
          <a:ext cx="8229600" cy="457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 </a:t>
            </a: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Закончи предложение:</a:t>
            </a:r>
            <a:endParaRPr lang="ru-RU" b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 spd="med">
    <p:dissolve/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sz="2800" dirty="0" smtClean="0"/>
              <a:t>Собака яростно лаяла. Припадая на передние лапы, прямо перед ней, прижавшись к забору, сидел маленький взъерошенный котёнок. Он широко раскрывал глаза и жалобно мяукал.</a:t>
            </a:r>
          </a:p>
          <a:p>
            <a:r>
              <a:rPr lang="ru-RU" sz="2800" dirty="0" smtClean="0"/>
              <a:t>Неподалёку стояли два мальчика и ждали, что будет дальше…</a:t>
            </a:r>
          </a:p>
          <a:p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</a:rPr>
              <a:t>- Давайте представим себе эту ситуацию и подумаем над тем, чем закончится рассказ</a:t>
            </a:r>
          </a:p>
          <a:p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</a:rPr>
              <a:t>(Ученики приводят различные варианты окончания рассказа).</a:t>
            </a:r>
            <a:endParaRPr lang="ru-RU" sz="28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</a:rPr>
              <a:t>ПРОВЕРЬ СЕБЯ!</a:t>
            </a:r>
            <a:br>
              <a:rPr lang="ru-RU" sz="3600" b="1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</a:rPr>
              <a:t>(Чтение рассказа В. Осеевой «Плохо»)</a:t>
            </a:r>
            <a:endParaRPr lang="ru-RU" sz="3600" b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 spd="med">
    <p:dissolve/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sz="2800" dirty="0" smtClean="0"/>
              <a:t>В окно выглянула женщина и поспешно выбежала на крыльцо. Она отогнала собаку. Она сердито крикнула мальчикам:</a:t>
            </a:r>
          </a:p>
          <a:p>
            <a:r>
              <a:rPr lang="ru-RU" sz="2800" dirty="0" smtClean="0"/>
              <a:t>- Как вам не стыдно!</a:t>
            </a:r>
          </a:p>
          <a:p>
            <a:r>
              <a:rPr lang="ru-RU" sz="2800" dirty="0" smtClean="0"/>
              <a:t>- А что стыдно? Мы ничего не делали,- удивились мальчики.</a:t>
            </a:r>
          </a:p>
          <a:p>
            <a:r>
              <a:rPr lang="ru-RU" sz="2800" dirty="0" smtClean="0"/>
              <a:t>- Вот это и плохо!- гневно ответила женщина.</a:t>
            </a:r>
          </a:p>
          <a:p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</a:rPr>
              <a:t>- Почему женщина была возмущена?</a:t>
            </a:r>
          </a:p>
          <a:p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</a:rPr>
              <a:t>- Почему удивились мальчики?</a:t>
            </a:r>
            <a:endParaRPr lang="ru-RU" sz="28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Сравни свой вариант ответа с продолжением рассказа:</a:t>
            </a:r>
            <a:endParaRPr lang="ru-RU" b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 spd="med">
    <p:dissolve/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4_Бумаж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776</TotalTime>
  <Words>441</Words>
  <Application>Microsoft Office PowerPoint</Application>
  <PresentationFormat>Экран (4:3)</PresentationFormat>
  <Paragraphs>72</Paragraphs>
  <Slides>12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12</vt:i4>
      </vt:variant>
    </vt:vector>
  </HeadingPairs>
  <TitlesOfParts>
    <vt:vector size="14" baseType="lpstr">
      <vt:lpstr>Бумажная</vt:lpstr>
      <vt:lpstr>4_Бумажная</vt:lpstr>
      <vt:lpstr> УРОК  по курсу «ОРКСЭ» на тему: Милосердие, сострадание и  взаимопомощь (в разных религиях мира) </vt:lpstr>
      <vt:lpstr>Словарная работа: (См. Толковый словарь русского языка. Авторы Ожегов С.И., Шведова Н.Ю.)</vt:lpstr>
      <vt:lpstr>Религии мира о милосердии</vt:lpstr>
      <vt:lpstr>  Религии мира о милосердии</vt:lpstr>
      <vt:lpstr>Размышляем о характере слова «милосердие» </vt:lpstr>
      <vt:lpstr>Афоризмы:</vt:lpstr>
      <vt:lpstr> Закончи предложение:</vt:lpstr>
      <vt:lpstr>ПРОВЕРЬ СЕБЯ! (Чтение рассказа В. Осеевой «Плохо»)</vt:lpstr>
      <vt:lpstr>Сравни свой вариант ответа с продолжением рассказа:</vt:lpstr>
      <vt:lpstr>Создание проблемной ситуации</vt:lpstr>
      <vt:lpstr>Открытие нового:</vt:lpstr>
      <vt:lpstr>Выводы и обобщение: Вопрос: К кому и в каких случаях нужно проявить милосердие?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Пользователь Windows</cp:lastModifiedBy>
  <cp:revision>120</cp:revision>
  <dcterms:created xsi:type="dcterms:W3CDTF">2010-07-20T17:14:26Z</dcterms:created>
  <dcterms:modified xsi:type="dcterms:W3CDTF">2017-02-16T17:50:40Z</dcterms:modified>
</cp:coreProperties>
</file>