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7" r:id="rId3"/>
    <p:sldId id="258" r:id="rId4"/>
    <p:sldId id="262" r:id="rId5"/>
    <p:sldId id="272" r:id="rId6"/>
    <p:sldId id="259" r:id="rId7"/>
    <p:sldId id="260" r:id="rId8"/>
    <p:sldId id="263" r:id="rId9"/>
    <p:sldId id="265" r:id="rId10"/>
    <p:sldId id="264" r:id="rId11"/>
    <p:sldId id="266" r:id="rId12"/>
    <p:sldId id="268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50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7FA0B-9D0B-4DA7-AE3F-AB62DB6C5A9F}" type="datetimeFigureOut">
              <a:rPr lang="ru-RU" smtClean="0"/>
              <a:t>16.02.2017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5FB2B-EB90-4A3A-A9AB-5D4454EBC38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8497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7FA0B-9D0B-4DA7-AE3F-AB62DB6C5A9F}" type="datetimeFigureOut">
              <a:rPr lang="ru-RU" smtClean="0"/>
              <a:t>16.02.2017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5FB2B-EB90-4A3A-A9AB-5D4454EBC38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2189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7FA0B-9D0B-4DA7-AE3F-AB62DB6C5A9F}" type="datetimeFigureOut">
              <a:rPr lang="ru-RU" smtClean="0"/>
              <a:t>16.02.2017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5FB2B-EB90-4A3A-A9AB-5D4454EBC38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5483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7FA0B-9D0B-4DA7-AE3F-AB62DB6C5A9F}" type="datetimeFigureOut">
              <a:rPr lang="ru-RU" smtClean="0"/>
              <a:t>16.02.2017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5FB2B-EB90-4A3A-A9AB-5D4454EBC38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7034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7FA0B-9D0B-4DA7-AE3F-AB62DB6C5A9F}" type="datetimeFigureOut">
              <a:rPr lang="ru-RU" smtClean="0"/>
              <a:t>16.02.2017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5FB2B-EB90-4A3A-A9AB-5D4454EBC38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5572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7FA0B-9D0B-4DA7-AE3F-AB62DB6C5A9F}" type="datetimeFigureOut">
              <a:rPr lang="ru-RU" smtClean="0"/>
              <a:t>16.02.2017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5FB2B-EB90-4A3A-A9AB-5D4454EBC38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1441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7FA0B-9D0B-4DA7-AE3F-AB62DB6C5A9F}" type="datetimeFigureOut">
              <a:rPr lang="ru-RU" smtClean="0"/>
              <a:t>16.02.2017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5FB2B-EB90-4A3A-A9AB-5D4454EBC38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8795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7FA0B-9D0B-4DA7-AE3F-AB62DB6C5A9F}" type="datetimeFigureOut">
              <a:rPr lang="ru-RU" smtClean="0"/>
              <a:t>16.02.2017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5FB2B-EB90-4A3A-A9AB-5D4454EBC38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0211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7FA0B-9D0B-4DA7-AE3F-AB62DB6C5A9F}" type="datetimeFigureOut">
              <a:rPr lang="ru-RU" smtClean="0"/>
              <a:t>16.02.2017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5FB2B-EB90-4A3A-A9AB-5D4454EBC38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1046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7FA0B-9D0B-4DA7-AE3F-AB62DB6C5A9F}" type="datetimeFigureOut">
              <a:rPr lang="ru-RU" smtClean="0"/>
              <a:t>16.02.2017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5FB2B-EB90-4A3A-A9AB-5D4454EBC38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6991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7FA0B-9D0B-4DA7-AE3F-AB62DB6C5A9F}" type="datetimeFigureOut">
              <a:rPr lang="ru-RU" smtClean="0"/>
              <a:t>16.02.2017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5FB2B-EB90-4A3A-A9AB-5D4454EBC38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8779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B7FA0B-9D0B-4DA7-AE3F-AB62DB6C5A9F}" type="datetimeFigureOut">
              <a:rPr lang="ru-RU" smtClean="0"/>
              <a:t>16.02.2017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05FB2B-EB90-4A3A-A9AB-5D4454EBC38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6064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microsoft.com/office/2007/relationships/hdphoto" Target="../media/hdphoto2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microsoft.com/office/2007/relationships/hdphoto" Target="../media/hdphoto3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835696" y="1990279"/>
            <a:ext cx="64087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Промежуточный отчет по теме самообразования:</a:t>
            </a:r>
            <a:br>
              <a:rPr lang="ru-RU" b="1" dirty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«Опытно-экспериментальная деятельность как средство повышения познавательной активности воспитанников»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125682" y="548680"/>
            <a:ext cx="38287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КГКУ «Назаровский детский дом»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139952" y="393305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Выполнила: Иванова</a:t>
            </a:r>
          </a:p>
          <a:p>
            <a:pPr algn="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Наталья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Сергеевна,</a:t>
            </a: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Воспитатель.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97756" y="6309320"/>
            <a:ext cx="1084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2017 год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7215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75656" y="404664"/>
            <a:ext cx="7344816" cy="57606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Модуль «Загадки живой природы»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902755" y="5863702"/>
            <a:ext cx="24200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«Цветная капуста»</a:t>
            </a: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1516984"/>
            <a:ext cx="5019154" cy="3752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271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75656" y="404664"/>
            <a:ext cx="7344816" cy="57606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Научное шоу «Секретная лаборатория»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1556792"/>
            <a:ext cx="4680520" cy="351039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84269" y="144947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6843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79712" y="406557"/>
            <a:ext cx="62858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Научное шоу «В царстве сухого льда»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1139578"/>
            <a:ext cx="3029272" cy="4039030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5872" y="1139578"/>
            <a:ext cx="3029272" cy="4039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685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75656" y="476672"/>
            <a:ext cx="7344816" cy="57606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Экспериментируем на занятиях </a:t>
            </a:r>
            <a:b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 формированию ЗОЖ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7690" y="1517470"/>
            <a:ext cx="4617355" cy="3463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223157" y="5226746"/>
            <a:ext cx="42104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«Курить- здоровью вредить»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5752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051720" y="260648"/>
            <a:ext cx="5832648" cy="56207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95598" y="767408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Самая большая трагедия для мыслящего человека — остывание страсти к познанию.</a:t>
            </a:r>
          </a:p>
          <a:p>
            <a:pPr algn="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Е. Богат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03310" y="1844824"/>
            <a:ext cx="704515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 ФГОС одним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из приоритетных направлений образования является развитие активной, творческой личности, способной самостоятельно решать нестандартные задачи, ориентироваться в огромном потоке научной информации, подлежащей усвоению 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процессе учебной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деятельности. Это требует достаточно развитой познавательной активности от современных учеников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45720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Подростки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из детского дома более пассивны в познавательной деятельности, в учебе руководствуются негативной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мотивацией,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познании направлены на сведения, связанные с их личными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интересами.</a:t>
            </a:r>
          </a:p>
          <a:p>
            <a:pPr indent="45720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Чтобы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повысить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познавательную активность воспитанников,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необходимо создать условия побуждающие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 познанию. Одним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из эффективных методов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повышения познавательной является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метод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экспериментирования. </a:t>
            </a:r>
          </a:p>
        </p:txBody>
      </p:sp>
    </p:spTree>
    <p:extLst>
      <p:ext uri="{BB962C8B-B14F-4D97-AF65-F5344CB8AC3E}">
        <p14:creationId xmlns:p14="http://schemas.microsoft.com/office/powerpoint/2010/main" val="590395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357265" y="1879348"/>
            <a:ext cx="5832648" cy="56207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39753" y="2492896"/>
            <a:ext cx="573643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азвивать интерес к познанию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закономерностей и явлений окружающего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мира;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навыки опытно-экспериментальной деятельности;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мыслительные операции: умение выдвигать гипотезы, делать выводы, находить причинно-следственные связи;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самостоятельность, коммуникативные качества.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10206" y="710478"/>
            <a:ext cx="9989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77333" y="1266418"/>
            <a:ext cx="74647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indent="457200"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Повышение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познавательной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активности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воспитанников,</a:t>
            </a:r>
          </a:p>
          <a:p>
            <a:pPr indent="457200"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посредством включения в опытно-экспериментальную деятельность.</a:t>
            </a:r>
          </a:p>
        </p:txBody>
      </p:sp>
    </p:spTree>
    <p:extLst>
      <p:ext uri="{BB962C8B-B14F-4D97-AF65-F5344CB8AC3E}">
        <p14:creationId xmlns:p14="http://schemas.microsoft.com/office/powerpoint/2010/main" val="3278086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91680" y="1583467"/>
            <a:ext cx="45365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Экспериме́нт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(от лат. experimentum — проба, опыт) — метод исследования некоторого явления в управляемых наблюдателем условиях.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Экспериментирование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- эффективный метод познания закономерностей и явлений окружающего мира.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908720"/>
            <a:ext cx="2383951" cy="3657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905349" y="4725144"/>
            <a:ext cx="12749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Жан Пиаже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1896- 1980</a:t>
            </a:r>
          </a:p>
        </p:txBody>
      </p:sp>
    </p:spTree>
    <p:extLst>
      <p:ext uri="{BB962C8B-B14F-4D97-AF65-F5344CB8AC3E}">
        <p14:creationId xmlns:p14="http://schemas.microsoft.com/office/powerpoint/2010/main" val="1019398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Достоинства </a:t>
            </a:r>
            <a:b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детского экспериментирования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07704" y="1443841"/>
            <a:ext cx="676875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рамках детского экспериментирования происходит: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получение реальных представлений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 различных сторонах изучаемого объекта, о его взаимоотношениях с другими объектами и со средой обитания;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психических процессов ребенка, активизируется его мыслительные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процессы;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развивается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 обогащается речь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воспитанников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происходит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накопление фонда умственных приемов и операций, которые рассматриваются как умственные умения;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ормируются навыки самостоятельности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сотрудничества;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развивается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эмоциональная сфера ребенка, творческие способности, формируются трудовые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навыки.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02942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95736" y="620688"/>
            <a:ext cx="5832648" cy="56207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Классификация экспериментов по основным принципам.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95736" y="1916832"/>
            <a:ext cx="58326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 характеру объектов, используемых в эксперименте.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 месту проведения опытов.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 количеству детей.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 продолжительности.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 причине их проведения.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 количеству наблюдений за одним и тем же объектом.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 характеру мыслительных операций.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 характеру познавательной деятельности детей.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 способу применения в аудитории.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8526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23728" y="620688"/>
            <a:ext cx="5832648" cy="56207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Структура эксперимента по </a:t>
            </a:r>
            <a:b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Н. Н.Подьякову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15816" y="1844824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постановка проблемы;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елеполагание;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ыдвижение гипотез;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роверка гипотез;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нализ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полученных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результатов;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формулирование выводов.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7916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051720" y="404664"/>
            <a:ext cx="6768752" cy="56207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Модуль «Юный алхимик»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106960" y="5362233"/>
            <a:ext cx="20424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Веселый шарик</a:t>
            </a: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1628800"/>
            <a:ext cx="4896078" cy="3293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289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75656" y="404664"/>
            <a:ext cx="7344816" cy="56207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Модуль «Лаборатория обыкновенного чуда»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89047" y="5928240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53144" y="5919818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449608" y="5919818"/>
            <a:ext cx="1847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146039" y="5693556"/>
            <a:ext cx="24008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«Радуга в стакане»</a:t>
            </a: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1717" y="1616591"/>
            <a:ext cx="5406628" cy="3712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965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8" grpId="1"/>
      <p:bldP spid="16" grpId="0" build="allAtOnce"/>
      <p:bldP spid="1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1334</TotalTime>
  <Words>424</Words>
  <Application>Microsoft Office PowerPoint</Application>
  <PresentationFormat>Экран (4:3)</PresentationFormat>
  <Paragraphs>60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Тема Office</vt:lpstr>
      <vt:lpstr>Презентация PowerPoint</vt:lpstr>
      <vt:lpstr>Актуальность</vt:lpstr>
      <vt:lpstr>Задачи</vt:lpstr>
      <vt:lpstr>Презентация PowerPoint</vt:lpstr>
      <vt:lpstr>Достоинства  детского экспериментирования</vt:lpstr>
      <vt:lpstr>Классификация экспериментов по основным принципам.</vt:lpstr>
      <vt:lpstr>Структура эксперимента по  Н. Н.Подьякову</vt:lpstr>
      <vt:lpstr>Модуль «Юный алхимик»</vt:lpstr>
      <vt:lpstr>Модуль «Лаборатория обыкновенного чуда»</vt:lpstr>
      <vt:lpstr>Модуль «Загадки живой природы»</vt:lpstr>
      <vt:lpstr>Научное шоу «Секретная лаборатория»</vt:lpstr>
      <vt:lpstr>Презентация PowerPoint</vt:lpstr>
      <vt:lpstr>Экспериментируем на занятиях  по формированию ЗОЖ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rus</dc:creator>
  <cp:lastModifiedBy>rus</cp:lastModifiedBy>
  <cp:revision>59</cp:revision>
  <dcterms:created xsi:type="dcterms:W3CDTF">2017-01-16T14:29:38Z</dcterms:created>
  <dcterms:modified xsi:type="dcterms:W3CDTF">2017-02-16T07:47:07Z</dcterms:modified>
</cp:coreProperties>
</file>