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80" r:id="rId5"/>
    <p:sldId id="260" r:id="rId6"/>
    <p:sldId id="351" r:id="rId7"/>
    <p:sldId id="341" r:id="rId8"/>
    <p:sldId id="308" r:id="rId9"/>
    <p:sldId id="342" r:id="rId10"/>
    <p:sldId id="343" r:id="rId11"/>
    <p:sldId id="315" r:id="rId12"/>
    <p:sldId id="345" r:id="rId13"/>
    <p:sldId id="348" r:id="rId14"/>
    <p:sldId id="269" r:id="rId15"/>
    <p:sldId id="265" r:id="rId16"/>
    <p:sldId id="26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68" d="100"/>
          <a:sy n="68" d="100"/>
        </p:scale>
        <p:origin x="-144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41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782099-9B6E-4914-AF01-5D27E0CBF4F3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0ABB2DD-E431-4A7C-B9AC-434C42CC3ACD}">
      <dgm:prSet phldrT="[Текст]" custT="1"/>
      <dgm:spPr/>
      <dgm:t>
        <a:bodyPr/>
        <a:lstStyle/>
        <a:p>
          <a:r>
            <a:rPr lang="ru-RU" sz="4000" b="1" dirty="0" smtClean="0">
              <a:solidFill>
                <a:schemeClr val="tx1"/>
              </a:solidFill>
            </a:rPr>
            <a:t>задачи</a:t>
          </a:r>
          <a:endParaRPr lang="ru-RU" sz="4000" b="1" dirty="0">
            <a:solidFill>
              <a:schemeClr val="tx1"/>
            </a:solidFill>
          </a:endParaRPr>
        </a:p>
      </dgm:t>
    </dgm:pt>
    <dgm:pt modelId="{0248EFC6-A1C8-4143-AA4B-5B2D7CCD6168}" type="parTrans" cxnId="{A496CD29-0CCE-48F6-845B-F2E8795983D0}">
      <dgm:prSet/>
      <dgm:spPr/>
      <dgm:t>
        <a:bodyPr/>
        <a:lstStyle/>
        <a:p>
          <a:endParaRPr lang="ru-RU"/>
        </a:p>
      </dgm:t>
    </dgm:pt>
    <dgm:pt modelId="{47A4CB12-A7CC-4227-BDF2-BBF29B32C31E}" type="sibTrans" cxnId="{A496CD29-0CCE-48F6-845B-F2E8795983D0}">
      <dgm:prSet/>
      <dgm:spPr/>
      <dgm:t>
        <a:bodyPr/>
        <a:lstStyle/>
        <a:p>
          <a:endParaRPr lang="ru-RU"/>
        </a:p>
      </dgm:t>
    </dgm:pt>
    <dgm:pt modelId="{5889DD6D-7410-4D29-A1F5-AA96C2BFF82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Развивать активный интерес к конструированию. </a:t>
          </a:r>
          <a:endParaRPr lang="ru-RU" sz="1800" b="1" dirty="0">
            <a:solidFill>
              <a:schemeClr val="tx1"/>
            </a:solidFill>
          </a:endParaRPr>
        </a:p>
      </dgm:t>
    </dgm:pt>
    <dgm:pt modelId="{ADBEA4D2-01AD-434B-9EF4-42D8BFAC2D87}" type="parTrans" cxnId="{551ECF9A-2175-44E0-A605-66470B0BC7D1}">
      <dgm:prSet/>
      <dgm:spPr/>
      <dgm:t>
        <a:bodyPr/>
        <a:lstStyle/>
        <a:p>
          <a:endParaRPr lang="ru-RU"/>
        </a:p>
      </dgm:t>
    </dgm:pt>
    <dgm:pt modelId="{375F1519-0B47-4F4F-A82E-1CA21C03463F}" type="sibTrans" cxnId="{551ECF9A-2175-44E0-A605-66470B0BC7D1}">
      <dgm:prSet/>
      <dgm:spPr/>
      <dgm:t>
        <a:bodyPr/>
        <a:lstStyle/>
        <a:p>
          <a:endParaRPr lang="ru-RU"/>
        </a:p>
      </dgm:t>
    </dgm:pt>
    <dgm:pt modelId="{14E5ADAA-2F54-4B8D-A426-D7DC4B6BAEE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Увидеть и понять индивидуальность каждого ребенка, развивать его творческое воображение. </a:t>
          </a:r>
          <a:endParaRPr lang="ru-RU" sz="1800" b="1" dirty="0">
            <a:solidFill>
              <a:schemeClr val="tx1"/>
            </a:solidFill>
          </a:endParaRPr>
        </a:p>
      </dgm:t>
    </dgm:pt>
    <dgm:pt modelId="{4CD92D50-C9A5-4F9C-94F5-1260377ECC49}" type="parTrans" cxnId="{5432EF62-5003-435D-BF2D-E100B448780F}">
      <dgm:prSet/>
      <dgm:spPr/>
      <dgm:t>
        <a:bodyPr/>
        <a:lstStyle/>
        <a:p>
          <a:endParaRPr lang="ru-RU"/>
        </a:p>
      </dgm:t>
    </dgm:pt>
    <dgm:pt modelId="{28D1964F-DFC3-4166-BABC-2FCE7472390C}" type="sibTrans" cxnId="{5432EF62-5003-435D-BF2D-E100B448780F}">
      <dgm:prSet/>
      <dgm:spPr/>
      <dgm:t>
        <a:bodyPr/>
        <a:lstStyle/>
        <a:p>
          <a:endParaRPr lang="ru-RU"/>
        </a:p>
      </dgm:t>
    </dgm:pt>
    <dgm:pt modelId="{8B69F60F-471B-4C1F-B3B9-CCB30EFB493A}">
      <dgm:prSet custT="1"/>
      <dgm:spPr/>
      <dgm:t>
        <a:bodyPr/>
        <a:lstStyle/>
        <a:p>
          <a:pPr algn="ctr"/>
          <a:r>
            <a:rPr lang="ru-RU" sz="1600" b="1" dirty="0" smtClean="0">
              <a:solidFill>
                <a:schemeClr val="tx1"/>
              </a:solidFill>
            </a:rPr>
            <a:t>Развивать </a:t>
          </a:r>
          <a:r>
            <a:rPr lang="ru-RU" sz="1600" b="1" dirty="0" smtClean="0">
              <a:solidFill>
                <a:schemeClr val="tx1"/>
              </a:solidFill>
            </a:rPr>
            <a:t>умение работать целенаправленно, предварительно планируя свою деятельность, что является необходимым условием для успешного выполнения конструктивных задач. </a:t>
          </a:r>
        </a:p>
      </dgm:t>
    </dgm:pt>
    <dgm:pt modelId="{A83A010F-075A-4D06-BD73-283765C007F9}" type="parTrans" cxnId="{9F8E1C25-5BFC-4981-AF75-FFA9BEA15380}">
      <dgm:prSet/>
      <dgm:spPr/>
      <dgm:t>
        <a:bodyPr/>
        <a:lstStyle/>
        <a:p>
          <a:endParaRPr lang="ru-RU"/>
        </a:p>
      </dgm:t>
    </dgm:pt>
    <dgm:pt modelId="{C4DC7EB2-D703-4D6E-9960-B27E0EA8B950}" type="sibTrans" cxnId="{9F8E1C25-5BFC-4981-AF75-FFA9BEA15380}">
      <dgm:prSet/>
      <dgm:spPr/>
      <dgm:t>
        <a:bodyPr/>
        <a:lstStyle/>
        <a:p>
          <a:endParaRPr lang="ru-RU"/>
        </a:p>
      </dgm:t>
    </dgm:pt>
    <dgm:pt modelId="{F881026E-4BFA-4406-9EF6-790A76263021}">
      <dgm:prSet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Воспитывать умение контролировать свою деятельность, направлять ее на более рациональный путь решения задач. Не прибегать к механическому подражанию приемам работы товарищей. </a:t>
          </a:r>
        </a:p>
      </dgm:t>
    </dgm:pt>
    <dgm:pt modelId="{13F9E77F-6AA6-4EE6-A4AE-627DD9FF86A4}" type="parTrans" cxnId="{42A35158-E666-4082-8374-318D06BA968F}">
      <dgm:prSet/>
      <dgm:spPr/>
      <dgm:t>
        <a:bodyPr/>
        <a:lstStyle/>
        <a:p>
          <a:endParaRPr lang="ru-RU"/>
        </a:p>
      </dgm:t>
    </dgm:pt>
    <dgm:pt modelId="{71B059BD-15C4-4DD2-80D8-F5203E5081ED}" type="sibTrans" cxnId="{42A35158-E666-4082-8374-318D06BA968F}">
      <dgm:prSet/>
      <dgm:spPr/>
      <dgm:t>
        <a:bodyPr/>
        <a:lstStyle/>
        <a:p>
          <a:endParaRPr lang="ru-RU"/>
        </a:p>
      </dgm:t>
    </dgm:pt>
    <dgm:pt modelId="{18C9EFC8-6927-4A5B-A895-18FC992DDF50}">
      <dgm:prSet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Воспитывать коммуникативные качества.</a:t>
          </a:r>
          <a:endParaRPr lang="ru-RU" sz="1800" b="1" dirty="0">
            <a:solidFill>
              <a:schemeClr val="tx1"/>
            </a:solidFill>
          </a:endParaRPr>
        </a:p>
      </dgm:t>
    </dgm:pt>
    <dgm:pt modelId="{05F265CC-FC85-4CE2-8CBC-8DEC8AC9293B}" type="parTrans" cxnId="{33B051B8-D9A2-4AA4-B962-342C5242041F}">
      <dgm:prSet/>
      <dgm:spPr/>
      <dgm:t>
        <a:bodyPr/>
        <a:lstStyle/>
        <a:p>
          <a:endParaRPr lang="ru-RU"/>
        </a:p>
      </dgm:t>
    </dgm:pt>
    <dgm:pt modelId="{B46FA323-A78A-4170-892E-6755EB0B89AE}" type="sibTrans" cxnId="{33B051B8-D9A2-4AA4-B962-342C5242041F}">
      <dgm:prSet/>
      <dgm:spPr/>
      <dgm:t>
        <a:bodyPr/>
        <a:lstStyle/>
        <a:p>
          <a:endParaRPr lang="ru-RU"/>
        </a:p>
      </dgm:t>
    </dgm:pt>
    <dgm:pt modelId="{49AB6D40-2ABD-4988-8D55-355C71FB3A33}" type="pres">
      <dgm:prSet presAssocID="{E0782099-9B6E-4914-AF01-5D27E0CBF4F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466DC9-5AAD-4D71-8BD7-121F78B938FD}" type="pres">
      <dgm:prSet presAssocID="{C0ABB2DD-E431-4A7C-B9AC-434C42CC3ACD}" presName="centerShape" presStyleLbl="node0" presStyleIdx="0" presStyleCnt="1" custScaleX="111965" custScaleY="107062"/>
      <dgm:spPr/>
      <dgm:t>
        <a:bodyPr/>
        <a:lstStyle/>
        <a:p>
          <a:endParaRPr lang="ru-RU"/>
        </a:p>
      </dgm:t>
    </dgm:pt>
    <dgm:pt modelId="{703E34C2-578C-4605-812D-3B8AD613B833}" type="pres">
      <dgm:prSet presAssocID="{ADBEA4D2-01AD-434B-9EF4-42D8BFAC2D87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36EE2204-54E3-46EE-AA69-54B833488C18}" type="pres">
      <dgm:prSet presAssocID="{5889DD6D-7410-4D29-A1F5-AA96C2BFF82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36915A-E7A2-45B7-81D1-39C001C41624}" type="pres">
      <dgm:prSet presAssocID="{4CD92D50-C9A5-4F9C-94F5-1260377ECC49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078A53CD-FAA4-4D25-9DD6-A030E7ECB141}" type="pres">
      <dgm:prSet presAssocID="{14E5ADAA-2F54-4B8D-A426-D7DC4B6BAEE1}" presName="node" presStyleLbl="node1" presStyleIdx="1" presStyleCnt="5" custScaleX="121418" custRadScaleRad="111166" custRadScaleInc="-217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5FBEB7-B1CE-4625-89EE-CA25994C14DC}" type="pres">
      <dgm:prSet presAssocID="{05F265CC-FC85-4CE2-8CBC-8DEC8AC9293B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2E64F6F8-2BAB-4ECD-B780-5F0C35B36950}" type="pres">
      <dgm:prSet presAssocID="{18C9EFC8-6927-4A5B-A895-18FC992DDF50}" presName="node" presStyleLbl="node1" presStyleIdx="2" presStyleCnt="5" custScaleX="131724" custScaleY="529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C3ADF3-88F5-4AFF-A526-5F50F1718A8B}" type="pres">
      <dgm:prSet presAssocID="{A83A010F-075A-4D06-BD73-283765C007F9}" presName="parTrans" presStyleLbl="bgSibTrans2D1" presStyleIdx="3" presStyleCnt="5" custScaleX="97440"/>
      <dgm:spPr/>
      <dgm:t>
        <a:bodyPr/>
        <a:lstStyle/>
        <a:p>
          <a:endParaRPr lang="ru-RU"/>
        </a:p>
      </dgm:t>
    </dgm:pt>
    <dgm:pt modelId="{96D13EA5-7530-481F-A431-75E6D96411D9}" type="pres">
      <dgm:prSet presAssocID="{8B69F60F-471B-4C1F-B3B9-CCB30EFB493A}" presName="node" presStyleLbl="node1" presStyleIdx="3" presStyleCnt="5" custScaleX="128163" custScaleY="121177" custRadScaleRad="113070" custRadScaleInc="158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37AC8E-0274-4AD5-9B0B-D7ACE17CE5EA}" type="pres">
      <dgm:prSet presAssocID="{13F9E77F-6AA6-4EE6-A4AE-627DD9FF86A4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E64539FE-1F67-48A9-88DC-6B9C03AF411E}" type="pres">
      <dgm:prSet presAssocID="{F881026E-4BFA-4406-9EF6-790A76263021}" presName="node" presStyleLbl="node1" presStyleIdx="4" presStyleCnt="5" custScaleX="107479" custScaleY="1514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330907-D0D9-4061-8AF2-3D5E177FB604}" type="presOf" srcId="{ADBEA4D2-01AD-434B-9EF4-42D8BFAC2D87}" destId="{703E34C2-578C-4605-812D-3B8AD613B833}" srcOrd="0" destOrd="0" presId="urn:microsoft.com/office/officeart/2005/8/layout/radial4"/>
    <dgm:cxn modelId="{9F8E1C25-5BFC-4981-AF75-FFA9BEA15380}" srcId="{C0ABB2DD-E431-4A7C-B9AC-434C42CC3ACD}" destId="{8B69F60F-471B-4C1F-B3B9-CCB30EFB493A}" srcOrd="3" destOrd="0" parTransId="{A83A010F-075A-4D06-BD73-283765C007F9}" sibTransId="{C4DC7EB2-D703-4D6E-9960-B27E0EA8B950}"/>
    <dgm:cxn modelId="{42A35158-E666-4082-8374-318D06BA968F}" srcId="{C0ABB2DD-E431-4A7C-B9AC-434C42CC3ACD}" destId="{F881026E-4BFA-4406-9EF6-790A76263021}" srcOrd="4" destOrd="0" parTransId="{13F9E77F-6AA6-4EE6-A4AE-627DD9FF86A4}" sibTransId="{71B059BD-15C4-4DD2-80D8-F5203E5081ED}"/>
    <dgm:cxn modelId="{B8A64028-A342-45AA-8689-D96C1C72CF53}" type="presOf" srcId="{C0ABB2DD-E431-4A7C-B9AC-434C42CC3ACD}" destId="{51466DC9-5AAD-4D71-8BD7-121F78B938FD}" srcOrd="0" destOrd="0" presId="urn:microsoft.com/office/officeart/2005/8/layout/radial4"/>
    <dgm:cxn modelId="{4ADFF852-7ACA-467A-B252-1796C2191360}" type="presOf" srcId="{05F265CC-FC85-4CE2-8CBC-8DEC8AC9293B}" destId="{295FBEB7-B1CE-4625-89EE-CA25994C14DC}" srcOrd="0" destOrd="0" presId="urn:microsoft.com/office/officeart/2005/8/layout/radial4"/>
    <dgm:cxn modelId="{DA8BC4DE-087D-464A-B531-C8C14DC88BEA}" type="presOf" srcId="{14E5ADAA-2F54-4B8D-A426-D7DC4B6BAEE1}" destId="{078A53CD-FAA4-4D25-9DD6-A030E7ECB141}" srcOrd="0" destOrd="0" presId="urn:microsoft.com/office/officeart/2005/8/layout/radial4"/>
    <dgm:cxn modelId="{F3E8C304-8F69-4655-AD6C-2E895D19A70F}" type="presOf" srcId="{E0782099-9B6E-4914-AF01-5D27E0CBF4F3}" destId="{49AB6D40-2ABD-4988-8D55-355C71FB3A33}" srcOrd="0" destOrd="0" presId="urn:microsoft.com/office/officeart/2005/8/layout/radial4"/>
    <dgm:cxn modelId="{33B051B8-D9A2-4AA4-B962-342C5242041F}" srcId="{C0ABB2DD-E431-4A7C-B9AC-434C42CC3ACD}" destId="{18C9EFC8-6927-4A5B-A895-18FC992DDF50}" srcOrd="2" destOrd="0" parTransId="{05F265CC-FC85-4CE2-8CBC-8DEC8AC9293B}" sibTransId="{B46FA323-A78A-4170-892E-6755EB0B89AE}"/>
    <dgm:cxn modelId="{5432EF62-5003-435D-BF2D-E100B448780F}" srcId="{C0ABB2DD-E431-4A7C-B9AC-434C42CC3ACD}" destId="{14E5ADAA-2F54-4B8D-A426-D7DC4B6BAEE1}" srcOrd="1" destOrd="0" parTransId="{4CD92D50-C9A5-4F9C-94F5-1260377ECC49}" sibTransId="{28D1964F-DFC3-4166-BABC-2FCE7472390C}"/>
    <dgm:cxn modelId="{C2FFB7D4-9171-4171-B43F-391F1D9F4353}" type="presOf" srcId="{4CD92D50-C9A5-4F9C-94F5-1260377ECC49}" destId="{D136915A-E7A2-45B7-81D1-39C001C41624}" srcOrd="0" destOrd="0" presId="urn:microsoft.com/office/officeart/2005/8/layout/radial4"/>
    <dgm:cxn modelId="{551ECF9A-2175-44E0-A605-66470B0BC7D1}" srcId="{C0ABB2DD-E431-4A7C-B9AC-434C42CC3ACD}" destId="{5889DD6D-7410-4D29-A1F5-AA96C2BFF820}" srcOrd="0" destOrd="0" parTransId="{ADBEA4D2-01AD-434B-9EF4-42D8BFAC2D87}" sibTransId="{375F1519-0B47-4F4F-A82E-1CA21C03463F}"/>
    <dgm:cxn modelId="{5DEA277D-F68F-48FF-8176-93374C53410F}" type="presOf" srcId="{5889DD6D-7410-4D29-A1F5-AA96C2BFF820}" destId="{36EE2204-54E3-46EE-AA69-54B833488C18}" srcOrd="0" destOrd="0" presId="urn:microsoft.com/office/officeart/2005/8/layout/radial4"/>
    <dgm:cxn modelId="{76BF524B-3BD3-482E-B6DD-F92CD2927191}" type="presOf" srcId="{13F9E77F-6AA6-4EE6-A4AE-627DD9FF86A4}" destId="{B737AC8E-0274-4AD5-9B0B-D7ACE17CE5EA}" srcOrd="0" destOrd="0" presId="urn:microsoft.com/office/officeart/2005/8/layout/radial4"/>
    <dgm:cxn modelId="{58FC4717-4E36-4848-88D2-B3D41FFD6AE3}" type="presOf" srcId="{8B69F60F-471B-4C1F-B3B9-CCB30EFB493A}" destId="{96D13EA5-7530-481F-A431-75E6D96411D9}" srcOrd="0" destOrd="0" presId="urn:microsoft.com/office/officeart/2005/8/layout/radial4"/>
    <dgm:cxn modelId="{A496CD29-0CCE-48F6-845B-F2E8795983D0}" srcId="{E0782099-9B6E-4914-AF01-5D27E0CBF4F3}" destId="{C0ABB2DD-E431-4A7C-B9AC-434C42CC3ACD}" srcOrd="0" destOrd="0" parTransId="{0248EFC6-A1C8-4143-AA4B-5B2D7CCD6168}" sibTransId="{47A4CB12-A7CC-4227-BDF2-BBF29B32C31E}"/>
    <dgm:cxn modelId="{EBAA6578-8C29-4EAE-8A47-2F87088EE730}" type="presOf" srcId="{A83A010F-075A-4D06-BD73-283765C007F9}" destId="{BAC3ADF3-88F5-4AFF-A526-5F50F1718A8B}" srcOrd="0" destOrd="0" presId="urn:microsoft.com/office/officeart/2005/8/layout/radial4"/>
    <dgm:cxn modelId="{F6E7F028-E163-4BA4-BFA8-8B1AEB1468E3}" type="presOf" srcId="{18C9EFC8-6927-4A5B-A895-18FC992DDF50}" destId="{2E64F6F8-2BAB-4ECD-B780-5F0C35B36950}" srcOrd="0" destOrd="0" presId="urn:microsoft.com/office/officeart/2005/8/layout/radial4"/>
    <dgm:cxn modelId="{325F42E8-927B-4AA3-80ED-2BE4CE422B63}" type="presOf" srcId="{F881026E-4BFA-4406-9EF6-790A76263021}" destId="{E64539FE-1F67-48A9-88DC-6B9C03AF411E}" srcOrd="0" destOrd="0" presId="urn:microsoft.com/office/officeart/2005/8/layout/radial4"/>
    <dgm:cxn modelId="{3D8DF998-436C-4DDE-88AF-4235D062B0E2}" type="presParOf" srcId="{49AB6D40-2ABD-4988-8D55-355C71FB3A33}" destId="{51466DC9-5AAD-4D71-8BD7-121F78B938FD}" srcOrd="0" destOrd="0" presId="urn:microsoft.com/office/officeart/2005/8/layout/radial4"/>
    <dgm:cxn modelId="{1CBE181B-E5ED-43BA-BA29-CEF28E262515}" type="presParOf" srcId="{49AB6D40-2ABD-4988-8D55-355C71FB3A33}" destId="{703E34C2-578C-4605-812D-3B8AD613B833}" srcOrd="1" destOrd="0" presId="urn:microsoft.com/office/officeart/2005/8/layout/radial4"/>
    <dgm:cxn modelId="{F1D55C44-86BC-4A0D-9854-87C45AD68211}" type="presParOf" srcId="{49AB6D40-2ABD-4988-8D55-355C71FB3A33}" destId="{36EE2204-54E3-46EE-AA69-54B833488C18}" srcOrd="2" destOrd="0" presId="urn:microsoft.com/office/officeart/2005/8/layout/radial4"/>
    <dgm:cxn modelId="{4142DD7A-4160-48A5-99A7-F7418479DD04}" type="presParOf" srcId="{49AB6D40-2ABD-4988-8D55-355C71FB3A33}" destId="{D136915A-E7A2-45B7-81D1-39C001C41624}" srcOrd="3" destOrd="0" presId="urn:microsoft.com/office/officeart/2005/8/layout/radial4"/>
    <dgm:cxn modelId="{8E10939C-17B9-4460-BEE0-FD5798157B8F}" type="presParOf" srcId="{49AB6D40-2ABD-4988-8D55-355C71FB3A33}" destId="{078A53CD-FAA4-4D25-9DD6-A030E7ECB141}" srcOrd="4" destOrd="0" presId="urn:microsoft.com/office/officeart/2005/8/layout/radial4"/>
    <dgm:cxn modelId="{FA58E7B0-42E2-4FDC-A75A-12930EF245DE}" type="presParOf" srcId="{49AB6D40-2ABD-4988-8D55-355C71FB3A33}" destId="{295FBEB7-B1CE-4625-89EE-CA25994C14DC}" srcOrd="5" destOrd="0" presId="urn:microsoft.com/office/officeart/2005/8/layout/radial4"/>
    <dgm:cxn modelId="{FC8CD874-65BD-4C7E-8894-C8C243C76D44}" type="presParOf" srcId="{49AB6D40-2ABD-4988-8D55-355C71FB3A33}" destId="{2E64F6F8-2BAB-4ECD-B780-5F0C35B36950}" srcOrd="6" destOrd="0" presId="urn:microsoft.com/office/officeart/2005/8/layout/radial4"/>
    <dgm:cxn modelId="{BA5C2A11-4E6F-4889-B278-0A71C1D7578F}" type="presParOf" srcId="{49AB6D40-2ABD-4988-8D55-355C71FB3A33}" destId="{BAC3ADF3-88F5-4AFF-A526-5F50F1718A8B}" srcOrd="7" destOrd="0" presId="urn:microsoft.com/office/officeart/2005/8/layout/radial4"/>
    <dgm:cxn modelId="{632BD9EB-FD66-4E55-AFB0-560AC05579B1}" type="presParOf" srcId="{49AB6D40-2ABD-4988-8D55-355C71FB3A33}" destId="{96D13EA5-7530-481F-A431-75E6D96411D9}" srcOrd="8" destOrd="0" presId="urn:microsoft.com/office/officeart/2005/8/layout/radial4"/>
    <dgm:cxn modelId="{2886E1F4-BEB1-48C7-BDE4-CB0D9812C126}" type="presParOf" srcId="{49AB6D40-2ABD-4988-8D55-355C71FB3A33}" destId="{B737AC8E-0274-4AD5-9B0B-D7ACE17CE5EA}" srcOrd="9" destOrd="0" presId="urn:microsoft.com/office/officeart/2005/8/layout/radial4"/>
    <dgm:cxn modelId="{315FE23A-8ED7-4AB9-B1CD-26F00C511B35}" type="presParOf" srcId="{49AB6D40-2ABD-4988-8D55-355C71FB3A33}" destId="{E64539FE-1F67-48A9-88DC-6B9C03AF411E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0CB201-C91F-4D84-9456-AEB6F78D779F}" type="doc">
      <dgm:prSet loTypeId="urn:microsoft.com/office/officeart/2005/8/layout/vList6" loCatId="list" qsTypeId="urn:microsoft.com/office/officeart/2005/8/quickstyle/3d5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5219F24-8067-4DE1-80E9-BBDCF3CFBF86}">
      <dgm:prSet phldrT="[Текст]"/>
      <dgm:spPr/>
      <dgm:t>
        <a:bodyPr/>
        <a:lstStyle/>
        <a:p>
          <a:r>
            <a:rPr lang="ru-RU" dirty="0" smtClean="0"/>
            <a:t>Техническое конструирование</a:t>
          </a:r>
          <a:endParaRPr lang="ru-RU" dirty="0"/>
        </a:p>
      </dgm:t>
    </dgm:pt>
    <dgm:pt modelId="{9582B45B-2580-4068-BD65-B042F51F57A9}" type="parTrans" cxnId="{1C32963D-29B2-4D49-AF16-2C39943E0100}">
      <dgm:prSet/>
      <dgm:spPr/>
      <dgm:t>
        <a:bodyPr/>
        <a:lstStyle/>
        <a:p>
          <a:endParaRPr lang="ru-RU"/>
        </a:p>
      </dgm:t>
    </dgm:pt>
    <dgm:pt modelId="{B5349C49-6460-44D7-A9F9-50AED7F2BF72}" type="sibTrans" cxnId="{1C32963D-29B2-4D49-AF16-2C39943E0100}">
      <dgm:prSet/>
      <dgm:spPr/>
      <dgm:t>
        <a:bodyPr/>
        <a:lstStyle/>
        <a:p>
          <a:endParaRPr lang="ru-RU"/>
        </a:p>
      </dgm:t>
    </dgm:pt>
    <dgm:pt modelId="{24E27998-7947-4498-9249-8375DE2E7FA4}">
      <dgm:prSet phldrT="[Текст]"/>
      <dgm:spPr/>
      <dgm:t>
        <a:bodyPr/>
        <a:lstStyle/>
        <a:p>
          <a:r>
            <a:rPr lang="ru-RU" dirty="0" smtClean="0"/>
            <a:t>конструирование из строительного материала;</a:t>
          </a:r>
          <a:endParaRPr lang="ru-RU" dirty="0"/>
        </a:p>
      </dgm:t>
    </dgm:pt>
    <dgm:pt modelId="{D065668B-0EF4-4754-8611-9996C346AFF1}" type="parTrans" cxnId="{5B9070C8-A8B1-4FEB-8277-3AD6D1BDBC7B}">
      <dgm:prSet/>
      <dgm:spPr/>
      <dgm:t>
        <a:bodyPr/>
        <a:lstStyle/>
        <a:p>
          <a:endParaRPr lang="ru-RU"/>
        </a:p>
      </dgm:t>
    </dgm:pt>
    <dgm:pt modelId="{5587A98B-76C1-4E3C-88A0-1C48AA671401}" type="sibTrans" cxnId="{5B9070C8-A8B1-4FEB-8277-3AD6D1BDBC7B}">
      <dgm:prSet/>
      <dgm:spPr/>
      <dgm:t>
        <a:bodyPr/>
        <a:lstStyle/>
        <a:p>
          <a:endParaRPr lang="ru-RU"/>
        </a:p>
      </dgm:t>
    </dgm:pt>
    <dgm:pt modelId="{68641B2D-A33F-4CAF-B1B7-5C082773207C}">
      <dgm:prSet phldrT="[Текст]"/>
      <dgm:spPr/>
      <dgm:t>
        <a:bodyPr/>
        <a:lstStyle/>
        <a:p>
          <a:r>
            <a:rPr lang="ru-RU" dirty="0" smtClean="0"/>
            <a:t>конструирование из крупногабаритных модульных блоков;</a:t>
          </a:r>
          <a:endParaRPr lang="ru-RU" dirty="0"/>
        </a:p>
      </dgm:t>
    </dgm:pt>
    <dgm:pt modelId="{1EC0DEC6-F66D-4C8B-BBC9-4AEF1FC7CF11}" type="parTrans" cxnId="{D8D308D1-3D93-41F3-94BD-82C2391902DC}">
      <dgm:prSet/>
      <dgm:spPr/>
      <dgm:t>
        <a:bodyPr/>
        <a:lstStyle/>
        <a:p>
          <a:endParaRPr lang="ru-RU"/>
        </a:p>
      </dgm:t>
    </dgm:pt>
    <dgm:pt modelId="{D06E1A04-A33B-459A-8BD1-FFEB681059BD}" type="sibTrans" cxnId="{D8D308D1-3D93-41F3-94BD-82C2391902DC}">
      <dgm:prSet/>
      <dgm:spPr/>
      <dgm:t>
        <a:bodyPr/>
        <a:lstStyle/>
        <a:p>
          <a:endParaRPr lang="ru-RU"/>
        </a:p>
      </dgm:t>
    </dgm:pt>
    <dgm:pt modelId="{4B9A26E2-6AE3-4D40-93AD-6F6692C7D858}">
      <dgm:prSet phldrT="[Текст]"/>
      <dgm:spPr/>
      <dgm:t>
        <a:bodyPr/>
        <a:lstStyle/>
        <a:p>
          <a:r>
            <a:rPr lang="ru-RU" dirty="0" smtClean="0"/>
            <a:t>Художественное конструирование</a:t>
          </a:r>
          <a:endParaRPr lang="ru-RU" dirty="0"/>
        </a:p>
      </dgm:t>
    </dgm:pt>
    <dgm:pt modelId="{10DDF636-2006-40E4-9122-563D69B13A89}" type="parTrans" cxnId="{754CAEDF-1C50-424B-8EC3-CE7DADA2D2CD}">
      <dgm:prSet/>
      <dgm:spPr/>
      <dgm:t>
        <a:bodyPr/>
        <a:lstStyle/>
        <a:p>
          <a:endParaRPr lang="ru-RU"/>
        </a:p>
      </dgm:t>
    </dgm:pt>
    <dgm:pt modelId="{77876B33-9C49-462B-A20F-4979EE1A7DE5}" type="sibTrans" cxnId="{754CAEDF-1C50-424B-8EC3-CE7DADA2D2CD}">
      <dgm:prSet/>
      <dgm:spPr/>
      <dgm:t>
        <a:bodyPr/>
        <a:lstStyle/>
        <a:p>
          <a:endParaRPr lang="ru-RU"/>
        </a:p>
      </dgm:t>
    </dgm:pt>
    <dgm:pt modelId="{92452EF4-3CE8-479A-9098-14F772C0B6D7}">
      <dgm:prSet phldrT="[Текст]"/>
      <dgm:spPr/>
      <dgm:t>
        <a:bodyPr/>
        <a:lstStyle/>
        <a:p>
          <a:r>
            <a:rPr lang="ru-RU" dirty="0" smtClean="0"/>
            <a:t>конструирование</a:t>
          </a:r>
          <a:r>
            <a:rPr lang="en-US" dirty="0" smtClean="0"/>
            <a:t> </a:t>
          </a:r>
          <a:r>
            <a:rPr lang="ru-RU" dirty="0" smtClean="0"/>
            <a:t>из бумаги ;</a:t>
          </a:r>
          <a:endParaRPr lang="ru-RU" dirty="0"/>
        </a:p>
      </dgm:t>
    </dgm:pt>
    <dgm:pt modelId="{8A1CC047-0D6A-464E-9C77-153053FD05AB}" type="parTrans" cxnId="{00928D0B-97D6-4AC6-8751-FF964D11E8C3}">
      <dgm:prSet/>
      <dgm:spPr/>
      <dgm:t>
        <a:bodyPr/>
        <a:lstStyle/>
        <a:p>
          <a:endParaRPr lang="ru-RU"/>
        </a:p>
      </dgm:t>
    </dgm:pt>
    <dgm:pt modelId="{E67F23DB-245A-4F20-98D1-D5951C266B98}" type="sibTrans" cxnId="{00928D0B-97D6-4AC6-8751-FF964D11E8C3}">
      <dgm:prSet/>
      <dgm:spPr/>
      <dgm:t>
        <a:bodyPr/>
        <a:lstStyle/>
        <a:p>
          <a:endParaRPr lang="ru-RU"/>
        </a:p>
      </dgm:t>
    </dgm:pt>
    <dgm:pt modelId="{4C099A08-A391-4E58-94D6-58A6DF845148}">
      <dgm:prSet phldrT="[Текст]"/>
      <dgm:spPr/>
      <dgm:t>
        <a:bodyPr/>
        <a:lstStyle/>
        <a:p>
          <a:r>
            <a:rPr lang="ru-RU" dirty="0" smtClean="0"/>
            <a:t> конструирование из природного материала.</a:t>
          </a:r>
          <a:endParaRPr lang="ru-RU" dirty="0"/>
        </a:p>
      </dgm:t>
    </dgm:pt>
    <dgm:pt modelId="{7D8441DF-7A89-4E5F-AA96-5C2A627C074F}" type="parTrans" cxnId="{87788F15-B29E-4DFC-BAB5-DE3388256AA5}">
      <dgm:prSet/>
      <dgm:spPr/>
      <dgm:t>
        <a:bodyPr/>
        <a:lstStyle/>
        <a:p>
          <a:endParaRPr lang="ru-RU"/>
        </a:p>
      </dgm:t>
    </dgm:pt>
    <dgm:pt modelId="{0378376E-4BA8-4E78-85EE-928AE120E751}" type="sibTrans" cxnId="{87788F15-B29E-4DFC-BAB5-DE3388256AA5}">
      <dgm:prSet/>
      <dgm:spPr/>
      <dgm:t>
        <a:bodyPr/>
        <a:lstStyle/>
        <a:p>
          <a:endParaRPr lang="ru-RU"/>
        </a:p>
      </dgm:t>
    </dgm:pt>
    <dgm:pt modelId="{02B525D5-92AD-4964-9678-8BC6445157B7}">
      <dgm:prSet phldrT="[Текст]"/>
      <dgm:spPr/>
      <dgm:t>
        <a:bodyPr/>
        <a:lstStyle/>
        <a:p>
          <a:r>
            <a:rPr lang="ru-RU" dirty="0" smtClean="0"/>
            <a:t>компьютерное конструирование.</a:t>
          </a:r>
          <a:endParaRPr lang="ru-RU" dirty="0"/>
        </a:p>
      </dgm:t>
    </dgm:pt>
    <dgm:pt modelId="{2C385BB7-4628-4E0F-88EC-CD14AA674E32}" type="parTrans" cxnId="{411190E2-4BA8-489A-9581-C0398AEC53ED}">
      <dgm:prSet/>
      <dgm:spPr/>
      <dgm:t>
        <a:bodyPr/>
        <a:lstStyle/>
        <a:p>
          <a:endParaRPr lang="ru-RU"/>
        </a:p>
      </dgm:t>
    </dgm:pt>
    <dgm:pt modelId="{5663400D-480E-4E14-AAE3-3027FE5DED73}" type="sibTrans" cxnId="{411190E2-4BA8-489A-9581-C0398AEC53ED}">
      <dgm:prSet/>
      <dgm:spPr/>
      <dgm:t>
        <a:bodyPr/>
        <a:lstStyle/>
        <a:p>
          <a:endParaRPr lang="ru-RU"/>
        </a:p>
      </dgm:t>
    </dgm:pt>
    <dgm:pt modelId="{347B462A-7BFE-4970-A038-A406D088E9BA}" type="pres">
      <dgm:prSet presAssocID="{030CB201-C91F-4D84-9456-AEB6F78D779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DEE2553-92A9-4F5D-B953-DF333A88392D}" type="pres">
      <dgm:prSet presAssocID="{15219F24-8067-4DE1-80E9-BBDCF3CFBF86}" presName="linNode" presStyleCnt="0"/>
      <dgm:spPr/>
    </dgm:pt>
    <dgm:pt modelId="{04F4D86D-A51E-432A-A20D-1096FCADE46C}" type="pres">
      <dgm:prSet presAssocID="{15219F24-8067-4DE1-80E9-BBDCF3CFBF86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CA49D0-7899-44F8-957E-98861F0A89AC}" type="pres">
      <dgm:prSet presAssocID="{15219F24-8067-4DE1-80E9-BBDCF3CFBF86}" presName="childShp" presStyleLbl="bgAccFollowNode1" presStyleIdx="0" presStyleCnt="2" custScaleY="1155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4665A3-F933-45DE-B7B8-7E96912AFC08}" type="pres">
      <dgm:prSet presAssocID="{B5349C49-6460-44D7-A9F9-50AED7F2BF72}" presName="spacing" presStyleCnt="0"/>
      <dgm:spPr/>
    </dgm:pt>
    <dgm:pt modelId="{54E44303-B60D-4471-AA1B-E5487598C809}" type="pres">
      <dgm:prSet presAssocID="{4B9A26E2-6AE3-4D40-93AD-6F6692C7D858}" presName="linNode" presStyleCnt="0"/>
      <dgm:spPr/>
    </dgm:pt>
    <dgm:pt modelId="{E8612145-951E-42F8-825B-29C9105329FD}" type="pres">
      <dgm:prSet presAssocID="{4B9A26E2-6AE3-4D40-93AD-6F6692C7D858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83CB0F-9ADF-4DF7-8901-B9C1CED208C6}" type="pres">
      <dgm:prSet presAssocID="{4B9A26E2-6AE3-4D40-93AD-6F6692C7D858}" presName="childShp" presStyleLbl="bgAccFollowNode1" presStyleIdx="1" presStyleCnt="2" custScaleY="547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788F15-B29E-4DFC-BAB5-DE3388256AA5}" srcId="{4B9A26E2-6AE3-4D40-93AD-6F6692C7D858}" destId="{4C099A08-A391-4E58-94D6-58A6DF845148}" srcOrd="1" destOrd="0" parTransId="{7D8441DF-7A89-4E5F-AA96-5C2A627C074F}" sibTransId="{0378376E-4BA8-4E78-85EE-928AE120E751}"/>
    <dgm:cxn modelId="{00928D0B-97D6-4AC6-8751-FF964D11E8C3}" srcId="{4B9A26E2-6AE3-4D40-93AD-6F6692C7D858}" destId="{92452EF4-3CE8-479A-9098-14F772C0B6D7}" srcOrd="0" destOrd="0" parTransId="{8A1CC047-0D6A-464E-9C77-153053FD05AB}" sibTransId="{E67F23DB-245A-4F20-98D1-D5951C266B98}"/>
    <dgm:cxn modelId="{87CFD541-AF2C-483C-9536-7A9782807165}" type="presOf" srcId="{68641B2D-A33F-4CAF-B1B7-5C082773207C}" destId="{03CA49D0-7899-44F8-957E-98861F0A89AC}" srcOrd="0" destOrd="1" presId="urn:microsoft.com/office/officeart/2005/8/layout/vList6"/>
    <dgm:cxn modelId="{0E49AA8B-CE7D-437A-B22B-597FDD468CC9}" type="presOf" srcId="{4B9A26E2-6AE3-4D40-93AD-6F6692C7D858}" destId="{E8612145-951E-42F8-825B-29C9105329FD}" srcOrd="0" destOrd="0" presId="urn:microsoft.com/office/officeart/2005/8/layout/vList6"/>
    <dgm:cxn modelId="{D8D308D1-3D93-41F3-94BD-82C2391902DC}" srcId="{15219F24-8067-4DE1-80E9-BBDCF3CFBF86}" destId="{68641B2D-A33F-4CAF-B1B7-5C082773207C}" srcOrd="1" destOrd="0" parTransId="{1EC0DEC6-F66D-4C8B-BBC9-4AEF1FC7CF11}" sibTransId="{D06E1A04-A33B-459A-8BD1-FFEB681059BD}"/>
    <dgm:cxn modelId="{698C4D7B-E733-47E0-BB42-BE6613F7789E}" type="presOf" srcId="{02B525D5-92AD-4964-9678-8BC6445157B7}" destId="{03CA49D0-7899-44F8-957E-98861F0A89AC}" srcOrd="0" destOrd="2" presId="urn:microsoft.com/office/officeart/2005/8/layout/vList6"/>
    <dgm:cxn modelId="{754CAEDF-1C50-424B-8EC3-CE7DADA2D2CD}" srcId="{030CB201-C91F-4D84-9456-AEB6F78D779F}" destId="{4B9A26E2-6AE3-4D40-93AD-6F6692C7D858}" srcOrd="1" destOrd="0" parTransId="{10DDF636-2006-40E4-9122-563D69B13A89}" sibTransId="{77876B33-9C49-462B-A20F-4979EE1A7DE5}"/>
    <dgm:cxn modelId="{5B9070C8-A8B1-4FEB-8277-3AD6D1BDBC7B}" srcId="{15219F24-8067-4DE1-80E9-BBDCF3CFBF86}" destId="{24E27998-7947-4498-9249-8375DE2E7FA4}" srcOrd="0" destOrd="0" parTransId="{D065668B-0EF4-4754-8611-9996C346AFF1}" sibTransId="{5587A98B-76C1-4E3C-88A0-1C48AA671401}"/>
    <dgm:cxn modelId="{411190E2-4BA8-489A-9581-C0398AEC53ED}" srcId="{15219F24-8067-4DE1-80E9-BBDCF3CFBF86}" destId="{02B525D5-92AD-4964-9678-8BC6445157B7}" srcOrd="2" destOrd="0" parTransId="{2C385BB7-4628-4E0F-88EC-CD14AA674E32}" sibTransId="{5663400D-480E-4E14-AAE3-3027FE5DED73}"/>
    <dgm:cxn modelId="{1C32963D-29B2-4D49-AF16-2C39943E0100}" srcId="{030CB201-C91F-4D84-9456-AEB6F78D779F}" destId="{15219F24-8067-4DE1-80E9-BBDCF3CFBF86}" srcOrd="0" destOrd="0" parTransId="{9582B45B-2580-4068-BD65-B042F51F57A9}" sibTransId="{B5349C49-6460-44D7-A9F9-50AED7F2BF72}"/>
    <dgm:cxn modelId="{3DE31C52-FB6A-48C5-A7A1-AEDAB9FE592F}" type="presOf" srcId="{24E27998-7947-4498-9249-8375DE2E7FA4}" destId="{03CA49D0-7899-44F8-957E-98861F0A89AC}" srcOrd="0" destOrd="0" presId="urn:microsoft.com/office/officeart/2005/8/layout/vList6"/>
    <dgm:cxn modelId="{A31CD9BA-C5C0-4F06-B47C-D6551BBF7A92}" type="presOf" srcId="{15219F24-8067-4DE1-80E9-BBDCF3CFBF86}" destId="{04F4D86D-A51E-432A-A20D-1096FCADE46C}" srcOrd="0" destOrd="0" presId="urn:microsoft.com/office/officeart/2005/8/layout/vList6"/>
    <dgm:cxn modelId="{3C0CE3A2-5D9A-43E5-A325-257E3001D537}" type="presOf" srcId="{030CB201-C91F-4D84-9456-AEB6F78D779F}" destId="{347B462A-7BFE-4970-A038-A406D088E9BA}" srcOrd="0" destOrd="0" presId="urn:microsoft.com/office/officeart/2005/8/layout/vList6"/>
    <dgm:cxn modelId="{D39D1080-C470-41F3-BE68-E872107C7788}" type="presOf" srcId="{92452EF4-3CE8-479A-9098-14F772C0B6D7}" destId="{DD83CB0F-9ADF-4DF7-8901-B9C1CED208C6}" srcOrd="0" destOrd="0" presId="urn:microsoft.com/office/officeart/2005/8/layout/vList6"/>
    <dgm:cxn modelId="{C9749CD3-215F-4B72-A96F-4ACA007720C4}" type="presOf" srcId="{4C099A08-A391-4E58-94D6-58A6DF845148}" destId="{DD83CB0F-9ADF-4DF7-8901-B9C1CED208C6}" srcOrd="0" destOrd="1" presId="urn:microsoft.com/office/officeart/2005/8/layout/vList6"/>
    <dgm:cxn modelId="{4AF3594B-44DA-411C-A2A3-6E5028934775}" type="presParOf" srcId="{347B462A-7BFE-4970-A038-A406D088E9BA}" destId="{FDEE2553-92A9-4F5D-B953-DF333A88392D}" srcOrd="0" destOrd="0" presId="urn:microsoft.com/office/officeart/2005/8/layout/vList6"/>
    <dgm:cxn modelId="{B0D2ED2B-04CC-4D24-8249-788B8CB49C16}" type="presParOf" srcId="{FDEE2553-92A9-4F5D-B953-DF333A88392D}" destId="{04F4D86D-A51E-432A-A20D-1096FCADE46C}" srcOrd="0" destOrd="0" presId="urn:microsoft.com/office/officeart/2005/8/layout/vList6"/>
    <dgm:cxn modelId="{E69F1B32-2AE4-4353-A299-9F6E9C92CE8E}" type="presParOf" srcId="{FDEE2553-92A9-4F5D-B953-DF333A88392D}" destId="{03CA49D0-7899-44F8-957E-98861F0A89AC}" srcOrd="1" destOrd="0" presId="urn:microsoft.com/office/officeart/2005/8/layout/vList6"/>
    <dgm:cxn modelId="{F9092CEA-BF42-47A4-82B2-E46D3B656871}" type="presParOf" srcId="{347B462A-7BFE-4970-A038-A406D088E9BA}" destId="{E54665A3-F933-45DE-B7B8-7E96912AFC08}" srcOrd="1" destOrd="0" presId="urn:microsoft.com/office/officeart/2005/8/layout/vList6"/>
    <dgm:cxn modelId="{24CC9562-4597-44EF-AAEF-3200CA467E70}" type="presParOf" srcId="{347B462A-7BFE-4970-A038-A406D088E9BA}" destId="{54E44303-B60D-4471-AA1B-E5487598C809}" srcOrd="2" destOrd="0" presId="urn:microsoft.com/office/officeart/2005/8/layout/vList6"/>
    <dgm:cxn modelId="{F266716D-A666-466D-8EAA-0D505B0C5014}" type="presParOf" srcId="{54E44303-B60D-4471-AA1B-E5487598C809}" destId="{E8612145-951E-42F8-825B-29C9105329FD}" srcOrd="0" destOrd="0" presId="urn:microsoft.com/office/officeart/2005/8/layout/vList6"/>
    <dgm:cxn modelId="{F9E75391-23D3-4FF9-B675-C855C7C13239}" type="presParOf" srcId="{54E44303-B60D-4471-AA1B-E5487598C809}" destId="{DD83CB0F-9ADF-4DF7-8901-B9C1CED208C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4E4ACB-36DE-4C1F-AF9A-FDF59D63ECC3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6CF02D5-0280-452D-B610-E51DD2F57BB6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КОНСТРУИРОВАНИЕ по образцу</a:t>
          </a:r>
          <a:endParaRPr lang="ru-RU" sz="1600" dirty="0">
            <a:solidFill>
              <a:schemeClr val="tx1"/>
            </a:solidFill>
          </a:endParaRPr>
        </a:p>
      </dgm:t>
    </dgm:pt>
    <dgm:pt modelId="{47ABCBA8-820E-423F-8D5D-DDFB16DFDCB7}" type="parTrans" cxnId="{5BFC7803-B48C-4824-AAA4-307EE8A1EFAE}">
      <dgm:prSet/>
      <dgm:spPr/>
      <dgm:t>
        <a:bodyPr/>
        <a:lstStyle/>
        <a:p>
          <a:endParaRPr lang="ru-RU" sz="2000"/>
        </a:p>
      </dgm:t>
    </dgm:pt>
    <dgm:pt modelId="{F182DA7C-179F-4844-8533-77C65EED7DDF}" type="sibTrans" cxnId="{5BFC7803-B48C-4824-AAA4-307EE8A1EFAE}">
      <dgm:prSet/>
      <dgm:spPr/>
      <dgm:t>
        <a:bodyPr/>
        <a:lstStyle/>
        <a:p>
          <a:endParaRPr lang="ru-RU" sz="2000"/>
        </a:p>
      </dgm:t>
    </dgm:pt>
    <dgm:pt modelId="{112ED17B-886C-4F9C-9B9C-B9AFDA582B54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КОНСТРУИРОВАНИЕ по модели </a:t>
          </a:r>
          <a:endParaRPr lang="ru-RU" sz="1600" dirty="0">
            <a:solidFill>
              <a:schemeClr val="tx1"/>
            </a:solidFill>
          </a:endParaRPr>
        </a:p>
      </dgm:t>
    </dgm:pt>
    <dgm:pt modelId="{6E4ABE1F-DBA9-41FD-863D-E2FF0081D27D}" type="parTrans" cxnId="{71F40D88-3D94-4F52-89BF-4268227F4165}">
      <dgm:prSet/>
      <dgm:spPr/>
      <dgm:t>
        <a:bodyPr/>
        <a:lstStyle/>
        <a:p>
          <a:endParaRPr lang="ru-RU" sz="2000"/>
        </a:p>
      </dgm:t>
    </dgm:pt>
    <dgm:pt modelId="{05597EFD-6407-479A-915B-1663CCD7C105}" type="sibTrans" cxnId="{71F40D88-3D94-4F52-89BF-4268227F4165}">
      <dgm:prSet/>
      <dgm:spPr/>
      <dgm:t>
        <a:bodyPr/>
        <a:lstStyle/>
        <a:p>
          <a:endParaRPr lang="ru-RU" sz="2000"/>
        </a:p>
      </dgm:t>
    </dgm:pt>
    <dgm:pt modelId="{D34C3037-22CF-4809-89AC-087D0B87AB4F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КОНСТРУИРОВАНИЕ по теме</a:t>
          </a:r>
          <a:endParaRPr lang="ru-RU" sz="1600" dirty="0">
            <a:solidFill>
              <a:schemeClr val="tx1"/>
            </a:solidFill>
          </a:endParaRPr>
        </a:p>
      </dgm:t>
    </dgm:pt>
    <dgm:pt modelId="{1E046A4A-D346-416A-88C8-1C5BA71251DC}" type="parTrans" cxnId="{262C2CEF-2A4C-44DA-8654-D3E96AB69314}">
      <dgm:prSet/>
      <dgm:spPr/>
      <dgm:t>
        <a:bodyPr/>
        <a:lstStyle/>
        <a:p>
          <a:endParaRPr lang="ru-RU" sz="2000"/>
        </a:p>
      </dgm:t>
    </dgm:pt>
    <dgm:pt modelId="{5C455A4C-2E7B-48A1-8809-4DE264413391}" type="sibTrans" cxnId="{262C2CEF-2A4C-44DA-8654-D3E96AB69314}">
      <dgm:prSet/>
      <dgm:spPr/>
      <dgm:t>
        <a:bodyPr/>
        <a:lstStyle/>
        <a:p>
          <a:endParaRPr lang="ru-RU" sz="2000"/>
        </a:p>
      </dgm:t>
    </dgm:pt>
    <dgm:pt modelId="{4BED17C9-C773-443E-BD76-9D0D4F7AE14B}">
      <dgm:prSet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КОНСТРУИРОВАНИЕ по условиям </a:t>
          </a:r>
          <a:endParaRPr lang="ru-RU" sz="1600" dirty="0">
            <a:solidFill>
              <a:schemeClr val="tx1"/>
            </a:solidFill>
          </a:endParaRPr>
        </a:p>
      </dgm:t>
    </dgm:pt>
    <dgm:pt modelId="{982F09FB-FC4F-4EA8-BFB4-BE26FE78D6F2}" type="parTrans" cxnId="{70E80ADC-F8DE-4928-A142-AC83B246AC8A}">
      <dgm:prSet/>
      <dgm:spPr/>
      <dgm:t>
        <a:bodyPr/>
        <a:lstStyle/>
        <a:p>
          <a:endParaRPr lang="ru-RU" sz="2000"/>
        </a:p>
      </dgm:t>
    </dgm:pt>
    <dgm:pt modelId="{AA5F076C-941C-420E-BD00-1CCF29F48205}" type="sibTrans" cxnId="{70E80ADC-F8DE-4928-A142-AC83B246AC8A}">
      <dgm:prSet/>
      <dgm:spPr/>
      <dgm:t>
        <a:bodyPr/>
        <a:lstStyle/>
        <a:p>
          <a:endParaRPr lang="ru-RU" sz="2000"/>
        </a:p>
      </dgm:t>
    </dgm:pt>
    <dgm:pt modelId="{D4199FDB-1785-42FD-B875-F6EAD0AB9887}">
      <dgm:prSet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КОНСТРУИРОВАНИЕ по простейшим чертежам</a:t>
          </a:r>
          <a:r>
            <a:rPr lang="en-US" sz="1600" dirty="0" smtClean="0">
              <a:solidFill>
                <a:schemeClr val="tx1"/>
              </a:solidFill>
            </a:rPr>
            <a:t> </a:t>
          </a:r>
          <a:endParaRPr lang="ru-RU" sz="1600" dirty="0" smtClean="0">
            <a:solidFill>
              <a:schemeClr val="tx1"/>
            </a:solidFill>
          </a:endParaRPr>
        </a:p>
      </dgm:t>
    </dgm:pt>
    <dgm:pt modelId="{702B1F84-F01A-4E9C-8268-37E2EEA01F5E}" type="parTrans" cxnId="{B3B643F5-4065-4355-AD2C-7F44A4E375C6}">
      <dgm:prSet/>
      <dgm:spPr/>
      <dgm:t>
        <a:bodyPr/>
        <a:lstStyle/>
        <a:p>
          <a:endParaRPr lang="ru-RU" sz="2000"/>
        </a:p>
      </dgm:t>
    </dgm:pt>
    <dgm:pt modelId="{B56D6C17-C5FE-48FF-8238-54E8DACDCDEF}" type="sibTrans" cxnId="{B3B643F5-4065-4355-AD2C-7F44A4E375C6}">
      <dgm:prSet/>
      <dgm:spPr/>
      <dgm:t>
        <a:bodyPr/>
        <a:lstStyle/>
        <a:p>
          <a:endParaRPr lang="ru-RU" sz="2000"/>
        </a:p>
      </dgm:t>
    </dgm:pt>
    <dgm:pt modelId="{E264E46A-843B-4633-B006-A03BDE75D3CA}">
      <dgm:prSet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КОНСТРУИРОВАНИЕ по наглядным схемам </a:t>
          </a:r>
        </a:p>
      </dgm:t>
    </dgm:pt>
    <dgm:pt modelId="{73BEDF42-1200-4A13-AC74-89BB9E7A2F4C}" type="parTrans" cxnId="{B04CF36C-472B-4155-84CC-58F8E470DC97}">
      <dgm:prSet/>
      <dgm:spPr/>
      <dgm:t>
        <a:bodyPr/>
        <a:lstStyle/>
        <a:p>
          <a:endParaRPr lang="ru-RU" sz="2000"/>
        </a:p>
      </dgm:t>
    </dgm:pt>
    <dgm:pt modelId="{9DD642B6-1981-43A4-8C1C-4E8FAABB3293}" type="sibTrans" cxnId="{B04CF36C-472B-4155-84CC-58F8E470DC97}">
      <dgm:prSet/>
      <dgm:spPr/>
      <dgm:t>
        <a:bodyPr/>
        <a:lstStyle/>
        <a:p>
          <a:endParaRPr lang="ru-RU" sz="2000"/>
        </a:p>
      </dgm:t>
    </dgm:pt>
    <dgm:pt modelId="{9B6890AF-97EB-471D-84A1-7CCB494CDFE4}">
      <dgm:prSet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КОНСТРУИРОВАНИЕ по замыслу </a:t>
          </a:r>
        </a:p>
      </dgm:t>
    </dgm:pt>
    <dgm:pt modelId="{846715A8-F151-4F40-BC6A-B507D8D171AE}" type="parTrans" cxnId="{0FC129A1-FB9F-4C65-9E04-6CC1BFBD07F5}">
      <dgm:prSet/>
      <dgm:spPr/>
      <dgm:t>
        <a:bodyPr/>
        <a:lstStyle/>
        <a:p>
          <a:endParaRPr lang="ru-RU" sz="2000"/>
        </a:p>
      </dgm:t>
    </dgm:pt>
    <dgm:pt modelId="{D8740FDB-AFDB-44B7-A008-6B943817A338}" type="sibTrans" cxnId="{0FC129A1-FB9F-4C65-9E04-6CC1BFBD07F5}">
      <dgm:prSet/>
      <dgm:spPr/>
      <dgm:t>
        <a:bodyPr/>
        <a:lstStyle/>
        <a:p>
          <a:endParaRPr lang="ru-RU" sz="2000"/>
        </a:p>
      </dgm:t>
    </dgm:pt>
    <dgm:pt modelId="{EF020CA7-6AFD-4420-8DA5-7130867ACE95}">
      <dgm:prSet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Каркасное КОНСТРУИРОВАНИЕ</a:t>
          </a:r>
          <a:endParaRPr lang="ru-RU" sz="1600" dirty="0">
            <a:solidFill>
              <a:schemeClr val="tx1"/>
            </a:solidFill>
          </a:endParaRPr>
        </a:p>
      </dgm:t>
    </dgm:pt>
    <dgm:pt modelId="{3E0230AF-267E-48E3-B116-79BA47243FBE}" type="parTrans" cxnId="{D336E6D1-02F1-4C98-B403-9CFB7400FA0C}">
      <dgm:prSet/>
      <dgm:spPr/>
      <dgm:t>
        <a:bodyPr/>
        <a:lstStyle/>
        <a:p>
          <a:endParaRPr lang="ru-RU" sz="2000"/>
        </a:p>
      </dgm:t>
    </dgm:pt>
    <dgm:pt modelId="{BC210CF8-6753-4468-90BB-3916E6D582C8}" type="sibTrans" cxnId="{D336E6D1-02F1-4C98-B403-9CFB7400FA0C}">
      <dgm:prSet/>
      <dgm:spPr/>
      <dgm:t>
        <a:bodyPr/>
        <a:lstStyle/>
        <a:p>
          <a:endParaRPr lang="ru-RU" sz="2000"/>
        </a:p>
      </dgm:t>
    </dgm:pt>
    <dgm:pt modelId="{CF268742-2C89-4807-B85A-6CB57157A8D6}" type="pres">
      <dgm:prSet presAssocID="{A44E4ACB-36DE-4C1F-AF9A-FDF59D63ECC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90CA3A-64E6-4E86-A16E-EDEA4AE1CB83}" type="pres">
      <dgm:prSet presAssocID="{06CF02D5-0280-452D-B610-E51DD2F57BB6}" presName="parentLin" presStyleCnt="0"/>
      <dgm:spPr/>
    </dgm:pt>
    <dgm:pt modelId="{F0D78CB2-5441-4A4A-9812-72D85101D6AD}" type="pres">
      <dgm:prSet presAssocID="{06CF02D5-0280-452D-B610-E51DD2F57BB6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B7226184-8A40-4AD1-9CC8-9CCDF8C04EC4}" type="pres">
      <dgm:prSet presAssocID="{06CF02D5-0280-452D-B610-E51DD2F57BB6}" presName="parentText" presStyleLbl="node1" presStyleIdx="0" presStyleCnt="8" custScaleX="1175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CD659-7969-4072-8DEB-EDF2060D7969}" type="pres">
      <dgm:prSet presAssocID="{06CF02D5-0280-452D-B610-E51DD2F57BB6}" presName="negativeSpace" presStyleCnt="0"/>
      <dgm:spPr/>
    </dgm:pt>
    <dgm:pt modelId="{EA66CF98-7622-444C-BFCA-0B173BADFA81}" type="pres">
      <dgm:prSet presAssocID="{06CF02D5-0280-452D-B610-E51DD2F57BB6}" presName="childText" presStyleLbl="conFgAcc1" presStyleIdx="0" presStyleCnt="8">
        <dgm:presLayoutVars>
          <dgm:bulletEnabled val="1"/>
        </dgm:presLayoutVars>
      </dgm:prSet>
      <dgm:spPr/>
    </dgm:pt>
    <dgm:pt modelId="{87086EC9-8615-414F-8528-CB78C694E44F}" type="pres">
      <dgm:prSet presAssocID="{F182DA7C-179F-4844-8533-77C65EED7DDF}" presName="spaceBetweenRectangles" presStyleCnt="0"/>
      <dgm:spPr/>
    </dgm:pt>
    <dgm:pt modelId="{E07DD039-59BC-485F-9DB4-3F5DDAAF434D}" type="pres">
      <dgm:prSet presAssocID="{D4199FDB-1785-42FD-B875-F6EAD0AB9887}" presName="parentLin" presStyleCnt="0"/>
      <dgm:spPr/>
    </dgm:pt>
    <dgm:pt modelId="{8F8FDB33-253D-40D2-9C8C-7D74E6FD4009}" type="pres">
      <dgm:prSet presAssocID="{D4199FDB-1785-42FD-B875-F6EAD0AB9887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A41CA84D-2424-4735-9073-912FCA053634}" type="pres">
      <dgm:prSet presAssocID="{D4199FDB-1785-42FD-B875-F6EAD0AB9887}" presName="parentText" presStyleLbl="node1" presStyleIdx="1" presStyleCnt="8" custScaleX="1175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BE3A73-C1A0-42AE-8FF6-8B5789EEA440}" type="pres">
      <dgm:prSet presAssocID="{D4199FDB-1785-42FD-B875-F6EAD0AB9887}" presName="negativeSpace" presStyleCnt="0"/>
      <dgm:spPr/>
    </dgm:pt>
    <dgm:pt modelId="{9BEFAA8D-4603-4358-8EA9-60470640E4D8}" type="pres">
      <dgm:prSet presAssocID="{D4199FDB-1785-42FD-B875-F6EAD0AB9887}" presName="childText" presStyleLbl="conFgAcc1" presStyleIdx="1" presStyleCnt="8">
        <dgm:presLayoutVars>
          <dgm:bulletEnabled val="1"/>
        </dgm:presLayoutVars>
      </dgm:prSet>
      <dgm:spPr/>
    </dgm:pt>
    <dgm:pt modelId="{3118CD8A-5213-410A-BA0E-40BD98EA115B}" type="pres">
      <dgm:prSet presAssocID="{B56D6C17-C5FE-48FF-8238-54E8DACDCDEF}" presName="spaceBetweenRectangles" presStyleCnt="0"/>
      <dgm:spPr/>
    </dgm:pt>
    <dgm:pt modelId="{ED2E6AD6-6E08-4E62-B397-9FC24A8FD115}" type="pres">
      <dgm:prSet presAssocID="{E264E46A-843B-4633-B006-A03BDE75D3CA}" presName="parentLin" presStyleCnt="0"/>
      <dgm:spPr/>
    </dgm:pt>
    <dgm:pt modelId="{FAE8B4C6-1B46-405B-9FF3-B230A95EA66F}" type="pres">
      <dgm:prSet presAssocID="{E264E46A-843B-4633-B006-A03BDE75D3CA}" presName="parentLeftMargin" presStyleLbl="node1" presStyleIdx="1" presStyleCnt="8"/>
      <dgm:spPr/>
      <dgm:t>
        <a:bodyPr/>
        <a:lstStyle/>
        <a:p>
          <a:endParaRPr lang="ru-RU"/>
        </a:p>
      </dgm:t>
    </dgm:pt>
    <dgm:pt modelId="{4A0064BE-BCBD-460F-802C-2E4CFCEE9231}" type="pres">
      <dgm:prSet presAssocID="{E264E46A-843B-4633-B006-A03BDE75D3CA}" presName="parentText" presStyleLbl="node1" presStyleIdx="2" presStyleCnt="8" custScaleX="1175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059099-9BAB-4AC4-A7B2-F7A97C169A7F}" type="pres">
      <dgm:prSet presAssocID="{E264E46A-843B-4633-B006-A03BDE75D3CA}" presName="negativeSpace" presStyleCnt="0"/>
      <dgm:spPr/>
    </dgm:pt>
    <dgm:pt modelId="{F6A758FD-04AE-468C-A260-47FBD6FCF0AA}" type="pres">
      <dgm:prSet presAssocID="{E264E46A-843B-4633-B006-A03BDE75D3CA}" presName="childText" presStyleLbl="conFgAcc1" presStyleIdx="2" presStyleCnt="8">
        <dgm:presLayoutVars>
          <dgm:bulletEnabled val="1"/>
        </dgm:presLayoutVars>
      </dgm:prSet>
      <dgm:spPr/>
    </dgm:pt>
    <dgm:pt modelId="{86335183-0554-48BB-BA07-57C518CD54BD}" type="pres">
      <dgm:prSet presAssocID="{9DD642B6-1981-43A4-8C1C-4E8FAABB3293}" presName="spaceBetweenRectangles" presStyleCnt="0"/>
      <dgm:spPr/>
    </dgm:pt>
    <dgm:pt modelId="{6DA5C673-3FB5-47F3-8E56-6089707FDCFE}" type="pres">
      <dgm:prSet presAssocID="{4BED17C9-C773-443E-BD76-9D0D4F7AE14B}" presName="parentLin" presStyleCnt="0"/>
      <dgm:spPr/>
    </dgm:pt>
    <dgm:pt modelId="{84F26949-EE71-4DBE-A6E3-3CF9BC1B8921}" type="pres">
      <dgm:prSet presAssocID="{4BED17C9-C773-443E-BD76-9D0D4F7AE14B}" presName="parentLeftMargin" presStyleLbl="node1" presStyleIdx="2" presStyleCnt="8"/>
      <dgm:spPr/>
      <dgm:t>
        <a:bodyPr/>
        <a:lstStyle/>
        <a:p>
          <a:endParaRPr lang="ru-RU"/>
        </a:p>
      </dgm:t>
    </dgm:pt>
    <dgm:pt modelId="{C137A188-654E-4820-BE34-DCB7E3366548}" type="pres">
      <dgm:prSet presAssocID="{4BED17C9-C773-443E-BD76-9D0D4F7AE14B}" presName="parentText" presStyleLbl="node1" presStyleIdx="3" presStyleCnt="8" custScaleX="1175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A36E84-B3B5-4FB5-BA22-7841D290AF74}" type="pres">
      <dgm:prSet presAssocID="{4BED17C9-C773-443E-BD76-9D0D4F7AE14B}" presName="negativeSpace" presStyleCnt="0"/>
      <dgm:spPr/>
    </dgm:pt>
    <dgm:pt modelId="{69A07125-31FA-4862-A14F-6E23FEAFC48F}" type="pres">
      <dgm:prSet presAssocID="{4BED17C9-C773-443E-BD76-9D0D4F7AE14B}" presName="childText" presStyleLbl="conFgAcc1" presStyleIdx="3" presStyleCnt="8">
        <dgm:presLayoutVars>
          <dgm:bulletEnabled val="1"/>
        </dgm:presLayoutVars>
      </dgm:prSet>
      <dgm:spPr/>
    </dgm:pt>
    <dgm:pt modelId="{DF8CC178-F6AB-480D-B6B4-3D22A65358A1}" type="pres">
      <dgm:prSet presAssocID="{AA5F076C-941C-420E-BD00-1CCF29F48205}" presName="spaceBetweenRectangles" presStyleCnt="0"/>
      <dgm:spPr/>
    </dgm:pt>
    <dgm:pt modelId="{83A61B59-A1A6-4570-800A-B16C38E0E85B}" type="pres">
      <dgm:prSet presAssocID="{9B6890AF-97EB-471D-84A1-7CCB494CDFE4}" presName="parentLin" presStyleCnt="0"/>
      <dgm:spPr/>
    </dgm:pt>
    <dgm:pt modelId="{E7CB353C-A218-4E78-9D3E-6E0B2A294A09}" type="pres">
      <dgm:prSet presAssocID="{9B6890AF-97EB-471D-84A1-7CCB494CDFE4}" presName="parentLeftMargin" presStyleLbl="node1" presStyleIdx="3" presStyleCnt="8"/>
      <dgm:spPr/>
      <dgm:t>
        <a:bodyPr/>
        <a:lstStyle/>
        <a:p>
          <a:endParaRPr lang="ru-RU"/>
        </a:p>
      </dgm:t>
    </dgm:pt>
    <dgm:pt modelId="{FA8ED634-631E-4C3D-84C9-B47966C3C230}" type="pres">
      <dgm:prSet presAssocID="{9B6890AF-97EB-471D-84A1-7CCB494CDFE4}" presName="parentText" presStyleLbl="node1" presStyleIdx="4" presStyleCnt="8" custScaleX="1175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ACDC66-46AC-4B0C-937F-75CBF445BE5D}" type="pres">
      <dgm:prSet presAssocID="{9B6890AF-97EB-471D-84A1-7CCB494CDFE4}" presName="negativeSpace" presStyleCnt="0"/>
      <dgm:spPr/>
    </dgm:pt>
    <dgm:pt modelId="{EA81FB36-6C11-4BFF-BAE3-AEE16DB5B878}" type="pres">
      <dgm:prSet presAssocID="{9B6890AF-97EB-471D-84A1-7CCB494CDFE4}" presName="childText" presStyleLbl="conFgAcc1" presStyleIdx="4" presStyleCnt="8">
        <dgm:presLayoutVars>
          <dgm:bulletEnabled val="1"/>
        </dgm:presLayoutVars>
      </dgm:prSet>
      <dgm:spPr/>
    </dgm:pt>
    <dgm:pt modelId="{437E1586-CDA6-450F-8CBB-22CDE77A1397}" type="pres">
      <dgm:prSet presAssocID="{D8740FDB-AFDB-44B7-A008-6B943817A338}" presName="spaceBetweenRectangles" presStyleCnt="0"/>
      <dgm:spPr/>
    </dgm:pt>
    <dgm:pt modelId="{0F9E371A-B507-46E2-8826-E7265F4CB699}" type="pres">
      <dgm:prSet presAssocID="{112ED17B-886C-4F9C-9B9C-B9AFDA582B54}" presName="parentLin" presStyleCnt="0"/>
      <dgm:spPr/>
    </dgm:pt>
    <dgm:pt modelId="{8D5D79AB-A85F-4554-81AC-B83A28130E25}" type="pres">
      <dgm:prSet presAssocID="{112ED17B-886C-4F9C-9B9C-B9AFDA582B54}" presName="parentLeftMargin" presStyleLbl="node1" presStyleIdx="4" presStyleCnt="8"/>
      <dgm:spPr/>
      <dgm:t>
        <a:bodyPr/>
        <a:lstStyle/>
        <a:p>
          <a:endParaRPr lang="ru-RU"/>
        </a:p>
      </dgm:t>
    </dgm:pt>
    <dgm:pt modelId="{1DF6E909-4CA5-49B6-9F3F-75102323CAA2}" type="pres">
      <dgm:prSet presAssocID="{112ED17B-886C-4F9C-9B9C-B9AFDA582B54}" presName="parentText" presStyleLbl="node1" presStyleIdx="5" presStyleCnt="8" custScaleX="1175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9FBC66-ECD4-4F75-B68C-FF98FC526AF9}" type="pres">
      <dgm:prSet presAssocID="{112ED17B-886C-4F9C-9B9C-B9AFDA582B54}" presName="negativeSpace" presStyleCnt="0"/>
      <dgm:spPr/>
    </dgm:pt>
    <dgm:pt modelId="{0DF8804E-496D-4C8C-9730-3B0B0303498C}" type="pres">
      <dgm:prSet presAssocID="{112ED17B-886C-4F9C-9B9C-B9AFDA582B54}" presName="childText" presStyleLbl="conFgAcc1" presStyleIdx="5" presStyleCnt="8">
        <dgm:presLayoutVars>
          <dgm:bulletEnabled val="1"/>
        </dgm:presLayoutVars>
      </dgm:prSet>
      <dgm:spPr/>
    </dgm:pt>
    <dgm:pt modelId="{EB75BD31-CEB7-4A1F-9684-378D179148F7}" type="pres">
      <dgm:prSet presAssocID="{05597EFD-6407-479A-915B-1663CCD7C105}" presName="spaceBetweenRectangles" presStyleCnt="0"/>
      <dgm:spPr/>
    </dgm:pt>
    <dgm:pt modelId="{5AA5BBEC-5592-47F0-8FFA-51C5C2AA7088}" type="pres">
      <dgm:prSet presAssocID="{D34C3037-22CF-4809-89AC-087D0B87AB4F}" presName="parentLin" presStyleCnt="0"/>
      <dgm:spPr/>
    </dgm:pt>
    <dgm:pt modelId="{1068DDAB-4CF0-4A8C-A4D5-8EF26D8C782E}" type="pres">
      <dgm:prSet presAssocID="{D34C3037-22CF-4809-89AC-087D0B87AB4F}" presName="parentLeftMargin" presStyleLbl="node1" presStyleIdx="5" presStyleCnt="8"/>
      <dgm:spPr/>
      <dgm:t>
        <a:bodyPr/>
        <a:lstStyle/>
        <a:p>
          <a:endParaRPr lang="ru-RU"/>
        </a:p>
      </dgm:t>
    </dgm:pt>
    <dgm:pt modelId="{25DCE5E0-6A26-4C3E-8737-0C17C7F9D6AC}" type="pres">
      <dgm:prSet presAssocID="{D34C3037-22CF-4809-89AC-087D0B87AB4F}" presName="parentText" presStyleLbl="node1" presStyleIdx="6" presStyleCnt="8" custScaleX="1175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8FDC19-B5AE-42CE-B937-3D36941B36A3}" type="pres">
      <dgm:prSet presAssocID="{D34C3037-22CF-4809-89AC-087D0B87AB4F}" presName="negativeSpace" presStyleCnt="0"/>
      <dgm:spPr/>
    </dgm:pt>
    <dgm:pt modelId="{A8E92660-8DE6-4429-BE06-14D30F42B2A5}" type="pres">
      <dgm:prSet presAssocID="{D34C3037-22CF-4809-89AC-087D0B87AB4F}" presName="childText" presStyleLbl="conFgAcc1" presStyleIdx="6" presStyleCnt="8">
        <dgm:presLayoutVars>
          <dgm:bulletEnabled val="1"/>
        </dgm:presLayoutVars>
      </dgm:prSet>
      <dgm:spPr/>
    </dgm:pt>
    <dgm:pt modelId="{AE2A1FDD-463A-4256-96E4-7778858F63A4}" type="pres">
      <dgm:prSet presAssocID="{5C455A4C-2E7B-48A1-8809-4DE264413391}" presName="spaceBetweenRectangles" presStyleCnt="0"/>
      <dgm:spPr/>
    </dgm:pt>
    <dgm:pt modelId="{6276158B-CA7E-4195-BAAC-082A8A287F56}" type="pres">
      <dgm:prSet presAssocID="{EF020CA7-6AFD-4420-8DA5-7130867ACE95}" presName="parentLin" presStyleCnt="0"/>
      <dgm:spPr/>
    </dgm:pt>
    <dgm:pt modelId="{682865EF-FD8B-4A91-B398-3C20507807D4}" type="pres">
      <dgm:prSet presAssocID="{EF020CA7-6AFD-4420-8DA5-7130867ACE95}" presName="parentLeftMargin" presStyleLbl="node1" presStyleIdx="6" presStyleCnt="8"/>
      <dgm:spPr/>
      <dgm:t>
        <a:bodyPr/>
        <a:lstStyle/>
        <a:p>
          <a:endParaRPr lang="ru-RU"/>
        </a:p>
      </dgm:t>
    </dgm:pt>
    <dgm:pt modelId="{734F2D11-343D-4029-92F2-8916F41A24B7}" type="pres">
      <dgm:prSet presAssocID="{EF020CA7-6AFD-4420-8DA5-7130867ACE95}" presName="parentText" presStyleLbl="node1" presStyleIdx="7" presStyleCnt="8" custScaleX="1175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33FDB4-4055-4D0A-BB11-76B914FC888E}" type="pres">
      <dgm:prSet presAssocID="{EF020CA7-6AFD-4420-8DA5-7130867ACE95}" presName="negativeSpace" presStyleCnt="0"/>
      <dgm:spPr/>
    </dgm:pt>
    <dgm:pt modelId="{0D589D6F-4BFC-4043-A4EE-7C9C76347F0E}" type="pres">
      <dgm:prSet presAssocID="{EF020CA7-6AFD-4420-8DA5-7130867ACE95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03BDD092-9A59-4482-8B89-4E8C8BA98B35}" type="presOf" srcId="{D34C3037-22CF-4809-89AC-087D0B87AB4F}" destId="{1068DDAB-4CF0-4A8C-A4D5-8EF26D8C782E}" srcOrd="0" destOrd="0" presId="urn:microsoft.com/office/officeart/2005/8/layout/list1"/>
    <dgm:cxn modelId="{A39DFB08-6707-419F-B280-E81E423BB9CB}" type="presOf" srcId="{D4199FDB-1785-42FD-B875-F6EAD0AB9887}" destId="{A41CA84D-2424-4735-9073-912FCA053634}" srcOrd="1" destOrd="0" presId="urn:microsoft.com/office/officeart/2005/8/layout/list1"/>
    <dgm:cxn modelId="{DB167D14-371C-4AB1-A647-3D77342C4501}" type="presOf" srcId="{9B6890AF-97EB-471D-84A1-7CCB494CDFE4}" destId="{E7CB353C-A218-4E78-9D3E-6E0B2A294A09}" srcOrd="0" destOrd="0" presId="urn:microsoft.com/office/officeart/2005/8/layout/list1"/>
    <dgm:cxn modelId="{06464849-A9E0-4F32-A2B5-044F2722D4F9}" type="presOf" srcId="{D4199FDB-1785-42FD-B875-F6EAD0AB9887}" destId="{8F8FDB33-253D-40D2-9C8C-7D74E6FD4009}" srcOrd="0" destOrd="0" presId="urn:microsoft.com/office/officeart/2005/8/layout/list1"/>
    <dgm:cxn modelId="{D2D9B7D5-76EE-4735-8B7E-EB93B429E851}" type="presOf" srcId="{EF020CA7-6AFD-4420-8DA5-7130867ACE95}" destId="{682865EF-FD8B-4A91-B398-3C20507807D4}" srcOrd="0" destOrd="0" presId="urn:microsoft.com/office/officeart/2005/8/layout/list1"/>
    <dgm:cxn modelId="{B3B643F5-4065-4355-AD2C-7F44A4E375C6}" srcId="{A44E4ACB-36DE-4C1F-AF9A-FDF59D63ECC3}" destId="{D4199FDB-1785-42FD-B875-F6EAD0AB9887}" srcOrd="1" destOrd="0" parTransId="{702B1F84-F01A-4E9C-8268-37E2EEA01F5E}" sibTransId="{B56D6C17-C5FE-48FF-8238-54E8DACDCDEF}"/>
    <dgm:cxn modelId="{0FC129A1-FB9F-4C65-9E04-6CC1BFBD07F5}" srcId="{A44E4ACB-36DE-4C1F-AF9A-FDF59D63ECC3}" destId="{9B6890AF-97EB-471D-84A1-7CCB494CDFE4}" srcOrd="4" destOrd="0" parTransId="{846715A8-F151-4F40-BC6A-B507D8D171AE}" sibTransId="{D8740FDB-AFDB-44B7-A008-6B943817A338}"/>
    <dgm:cxn modelId="{ECB20BA1-12A5-45D9-A03C-42D45D6F562A}" type="presOf" srcId="{06CF02D5-0280-452D-B610-E51DD2F57BB6}" destId="{F0D78CB2-5441-4A4A-9812-72D85101D6AD}" srcOrd="0" destOrd="0" presId="urn:microsoft.com/office/officeart/2005/8/layout/list1"/>
    <dgm:cxn modelId="{32DE7D34-2898-47DA-9E5C-C41CF7A339FD}" type="presOf" srcId="{9B6890AF-97EB-471D-84A1-7CCB494CDFE4}" destId="{FA8ED634-631E-4C3D-84C9-B47966C3C230}" srcOrd="1" destOrd="0" presId="urn:microsoft.com/office/officeart/2005/8/layout/list1"/>
    <dgm:cxn modelId="{5BFC7803-B48C-4824-AAA4-307EE8A1EFAE}" srcId="{A44E4ACB-36DE-4C1F-AF9A-FDF59D63ECC3}" destId="{06CF02D5-0280-452D-B610-E51DD2F57BB6}" srcOrd="0" destOrd="0" parTransId="{47ABCBA8-820E-423F-8D5D-DDFB16DFDCB7}" sibTransId="{F182DA7C-179F-4844-8533-77C65EED7DDF}"/>
    <dgm:cxn modelId="{D336E6D1-02F1-4C98-B403-9CFB7400FA0C}" srcId="{A44E4ACB-36DE-4C1F-AF9A-FDF59D63ECC3}" destId="{EF020CA7-6AFD-4420-8DA5-7130867ACE95}" srcOrd="7" destOrd="0" parTransId="{3E0230AF-267E-48E3-B116-79BA47243FBE}" sibTransId="{BC210CF8-6753-4468-90BB-3916E6D582C8}"/>
    <dgm:cxn modelId="{87DEAE9C-31B9-4538-B57D-BED16072C8CB}" type="presOf" srcId="{112ED17B-886C-4F9C-9B9C-B9AFDA582B54}" destId="{8D5D79AB-A85F-4554-81AC-B83A28130E25}" srcOrd="0" destOrd="0" presId="urn:microsoft.com/office/officeart/2005/8/layout/list1"/>
    <dgm:cxn modelId="{0C861155-BE7F-4484-8ADD-D07C862868B7}" type="presOf" srcId="{A44E4ACB-36DE-4C1F-AF9A-FDF59D63ECC3}" destId="{CF268742-2C89-4807-B85A-6CB57157A8D6}" srcOrd="0" destOrd="0" presId="urn:microsoft.com/office/officeart/2005/8/layout/list1"/>
    <dgm:cxn modelId="{7E4A67E2-738C-49ED-92DF-5718D77555B6}" type="presOf" srcId="{4BED17C9-C773-443E-BD76-9D0D4F7AE14B}" destId="{84F26949-EE71-4DBE-A6E3-3CF9BC1B8921}" srcOrd="0" destOrd="0" presId="urn:microsoft.com/office/officeart/2005/8/layout/list1"/>
    <dgm:cxn modelId="{9A61B99F-D54F-4041-9245-B006A5D30B48}" type="presOf" srcId="{D34C3037-22CF-4809-89AC-087D0B87AB4F}" destId="{25DCE5E0-6A26-4C3E-8737-0C17C7F9D6AC}" srcOrd="1" destOrd="0" presId="urn:microsoft.com/office/officeart/2005/8/layout/list1"/>
    <dgm:cxn modelId="{CA3E635B-1633-4081-A9EA-0C858971ECF6}" type="presOf" srcId="{EF020CA7-6AFD-4420-8DA5-7130867ACE95}" destId="{734F2D11-343D-4029-92F2-8916F41A24B7}" srcOrd="1" destOrd="0" presId="urn:microsoft.com/office/officeart/2005/8/layout/list1"/>
    <dgm:cxn modelId="{70E80ADC-F8DE-4928-A142-AC83B246AC8A}" srcId="{A44E4ACB-36DE-4C1F-AF9A-FDF59D63ECC3}" destId="{4BED17C9-C773-443E-BD76-9D0D4F7AE14B}" srcOrd="3" destOrd="0" parTransId="{982F09FB-FC4F-4EA8-BFB4-BE26FE78D6F2}" sibTransId="{AA5F076C-941C-420E-BD00-1CCF29F48205}"/>
    <dgm:cxn modelId="{7BE56A73-E337-47D4-BBE5-2DF9A6B5A55E}" type="presOf" srcId="{06CF02D5-0280-452D-B610-E51DD2F57BB6}" destId="{B7226184-8A40-4AD1-9CC8-9CCDF8C04EC4}" srcOrd="1" destOrd="0" presId="urn:microsoft.com/office/officeart/2005/8/layout/list1"/>
    <dgm:cxn modelId="{1178A61D-2651-4635-9FAC-A120D4C58573}" type="presOf" srcId="{E264E46A-843B-4633-B006-A03BDE75D3CA}" destId="{FAE8B4C6-1B46-405B-9FF3-B230A95EA66F}" srcOrd="0" destOrd="0" presId="urn:microsoft.com/office/officeart/2005/8/layout/list1"/>
    <dgm:cxn modelId="{79279DA9-006A-4BD4-BAEB-A8252D585C5E}" type="presOf" srcId="{4BED17C9-C773-443E-BD76-9D0D4F7AE14B}" destId="{C137A188-654E-4820-BE34-DCB7E3366548}" srcOrd="1" destOrd="0" presId="urn:microsoft.com/office/officeart/2005/8/layout/list1"/>
    <dgm:cxn modelId="{0BEC75F5-F030-4F8E-AE68-272438F428C5}" type="presOf" srcId="{E264E46A-843B-4633-B006-A03BDE75D3CA}" destId="{4A0064BE-BCBD-460F-802C-2E4CFCEE9231}" srcOrd="1" destOrd="0" presId="urn:microsoft.com/office/officeart/2005/8/layout/list1"/>
    <dgm:cxn modelId="{71F40D88-3D94-4F52-89BF-4268227F4165}" srcId="{A44E4ACB-36DE-4C1F-AF9A-FDF59D63ECC3}" destId="{112ED17B-886C-4F9C-9B9C-B9AFDA582B54}" srcOrd="5" destOrd="0" parTransId="{6E4ABE1F-DBA9-41FD-863D-E2FF0081D27D}" sibTransId="{05597EFD-6407-479A-915B-1663CCD7C105}"/>
    <dgm:cxn modelId="{0D5AC4D9-C34D-4FAD-8BAB-15C71E333C46}" type="presOf" srcId="{112ED17B-886C-4F9C-9B9C-B9AFDA582B54}" destId="{1DF6E909-4CA5-49B6-9F3F-75102323CAA2}" srcOrd="1" destOrd="0" presId="urn:microsoft.com/office/officeart/2005/8/layout/list1"/>
    <dgm:cxn modelId="{B04CF36C-472B-4155-84CC-58F8E470DC97}" srcId="{A44E4ACB-36DE-4C1F-AF9A-FDF59D63ECC3}" destId="{E264E46A-843B-4633-B006-A03BDE75D3CA}" srcOrd="2" destOrd="0" parTransId="{73BEDF42-1200-4A13-AC74-89BB9E7A2F4C}" sibTransId="{9DD642B6-1981-43A4-8C1C-4E8FAABB3293}"/>
    <dgm:cxn modelId="{262C2CEF-2A4C-44DA-8654-D3E96AB69314}" srcId="{A44E4ACB-36DE-4C1F-AF9A-FDF59D63ECC3}" destId="{D34C3037-22CF-4809-89AC-087D0B87AB4F}" srcOrd="6" destOrd="0" parTransId="{1E046A4A-D346-416A-88C8-1C5BA71251DC}" sibTransId="{5C455A4C-2E7B-48A1-8809-4DE264413391}"/>
    <dgm:cxn modelId="{0160A164-DB5B-4416-898D-C3D6F432A4F7}" type="presParOf" srcId="{CF268742-2C89-4807-B85A-6CB57157A8D6}" destId="{5490CA3A-64E6-4E86-A16E-EDEA4AE1CB83}" srcOrd="0" destOrd="0" presId="urn:microsoft.com/office/officeart/2005/8/layout/list1"/>
    <dgm:cxn modelId="{A89D4481-C606-47F3-B4D5-1D6489F9B1BF}" type="presParOf" srcId="{5490CA3A-64E6-4E86-A16E-EDEA4AE1CB83}" destId="{F0D78CB2-5441-4A4A-9812-72D85101D6AD}" srcOrd="0" destOrd="0" presId="urn:microsoft.com/office/officeart/2005/8/layout/list1"/>
    <dgm:cxn modelId="{AC591CE3-A19C-4D33-8125-DAEAA735342E}" type="presParOf" srcId="{5490CA3A-64E6-4E86-A16E-EDEA4AE1CB83}" destId="{B7226184-8A40-4AD1-9CC8-9CCDF8C04EC4}" srcOrd="1" destOrd="0" presId="urn:microsoft.com/office/officeart/2005/8/layout/list1"/>
    <dgm:cxn modelId="{D2417629-09DA-4949-83ED-88BD503AE6EB}" type="presParOf" srcId="{CF268742-2C89-4807-B85A-6CB57157A8D6}" destId="{7B5CD659-7969-4072-8DEB-EDF2060D7969}" srcOrd="1" destOrd="0" presId="urn:microsoft.com/office/officeart/2005/8/layout/list1"/>
    <dgm:cxn modelId="{2FE15E91-0604-4CFC-8439-1CDD6EFF827B}" type="presParOf" srcId="{CF268742-2C89-4807-B85A-6CB57157A8D6}" destId="{EA66CF98-7622-444C-BFCA-0B173BADFA81}" srcOrd="2" destOrd="0" presId="urn:microsoft.com/office/officeart/2005/8/layout/list1"/>
    <dgm:cxn modelId="{1B1BA763-7051-4438-BE40-E384F1896C64}" type="presParOf" srcId="{CF268742-2C89-4807-B85A-6CB57157A8D6}" destId="{87086EC9-8615-414F-8528-CB78C694E44F}" srcOrd="3" destOrd="0" presId="urn:microsoft.com/office/officeart/2005/8/layout/list1"/>
    <dgm:cxn modelId="{7D3570F3-57EA-43F8-BCDE-C8852B0E70C0}" type="presParOf" srcId="{CF268742-2C89-4807-B85A-6CB57157A8D6}" destId="{E07DD039-59BC-485F-9DB4-3F5DDAAF434D}" srcOrd="4" destOrd="0" presId="urn:microsoft.com/office/officeart/2005/8/layout/list1"/>
    <dgm:cxn modelId="{870EC5B6-70E2-4639-B3A9-57FEE2426C93}" type="presParOf" srcId="{E07DD039-59BC-485F-9DB4-3F5DDAAF434D}" destId="{8F8FDB33-253D-40D2-9C8C-7D74E6FD4009}" srcOrd="0" destOrd="0" presId="urn:microsoft.com/office/officeart/2005/8/layout/list1"/>
    <dgm:cxn modelId="{0675D692-67FE-4AD8-8410-8399A73BFE3A}" type="presParOf" srcId="{E07DD039-59BC-485F-9DB4-3F5DDAAF434D}" destId="{A41CA84D-2424-4735-9073-912FCA053634}" srcOrd="1" destOrd="0" presId="urn:microsoft.com/office/officeart/2005/8/layout/list1"/>
    <dgm:cxn modelId="{33DB831A-1EE2-4BFE-ABFF-8B41114B9906}" type="presParOf" srcId="{CF268742-2C89-4807-B85A-6CB57157A8D6}" destId="{38BE3A73-C1A0-42AE-8FF6-8B5789EEA440}" srcOrd="5" destOrd="0" presId="urn:microsoft.com/office/officeart/2005/8/layout/list1"/>
    <dgm:cxn modelId="{1F6B8031-4FE1-43FF-93BA-73C3483260BE}" type="presParOf" srcId="{CF268742-2C89-4807-B85A-6CB57157A8D6}" destId="{9BEFAA8D-4603-4358-8EA9-60470640E4D8}" srcOrd="6" destOrd="0" presId="urn:microsoft.com/office/officeart/2005/8/layout/list1"/>
    <dgm:cxn modelId="{D6471E31-A4BE-43FE-95A9-ADC697D65252}" type="presParOf" srcId="{CF268742-2C89-4807-B85A-6CB57157A8D6}" destId="{3118CD8A-5213-410A-BA0E-40BD98EA115B}" srcOrd="7" destOrd="0" presId="urn:microsoft.com/office/officeart/2005/8/layout/list1"/>
    <dgm:cxn modelId="{6D8416E5-C036-4850-9C0C-5851E8D0E144}" type="presParOf" srcId="{CF268742-2C89-4807-B85A-6CB57157A8D6}" destId="{ED2E6AD6-6E08-4E62-B397-9FC24A8FD115}" srcOrd="8" destOrd="0" presId="urn:microsoft.com/office/officeart/2005/8/layout/list1"/>
    <dgm:cxn modelId="{4630104F-294F-48E6-B860-FAC2505B390C}" type="presParOf" srcId="{ED2E6AD6-6E08-4E62-B397-9FC24A8FD115}" destId="{FAE8B4C6-1B46-405B-9FF3-B230A95EA66F}" srcOrd="0" destOrd="0" presId="urn:microsoft.com/office/officeart/2005/8/layout/list1"/>
    <dgm:cxn modelId="{ED9E86B2-EF58-43A5-8089-6ECAC78F493D}" type="presParOf" srcId="{ED2E6AD6-6E08-4E62-B397-9FC24A8FD115}" destId="{4A0064BE-BCBD-460F-802C-2E4CFCEE9231}" srcOrd="1" destOrd="0" presId="urn:microsoft.com/office/officeart/2005/8/layout/list1"/>
    <dgm:cxn modelId="{AF44EB8E-4F3A-4F59-9AEC-526553000030}" type="presParOf" srcId="{CF268742-2C89-4807-B85A-6CB57157A8D6}" destId="{70059099-9BAB-4AC4-A7B2-F7A97C169A7F}" srcOrd="9" destOrd="0" presId="urn:microsoft.com/office/officeart/2005/8/layout/list1"/>
    <dgm:cxn modelId="{0B650CD9-5CD3-4329-B47F-F5C69FC16060}" type="presParOf" srcId="{CF268742-2C89-4807-B85A-6CB57157A8D6}" destId="{F6A758FD-04AE-468C-A260-47FBD6FCF0AA}" srcOrd="10" destOrd="0" presId="urn:microsoft.com/office/officeart/2005/8/layout/list1"/>
    <dgm:cxn modelId="{25C27A23-7A6B-4038-8B5D-956B0C5B7FD5}" type="presParOf" srcId="{CF268742-2C89-4807-B85A-6CB57157A8D6}" destId="{86335183-0554-48BB-BA07-57C518CD54BD}" srcOrd="11" destOrd="0" presId="urn:microsoft.com/office/officeart/2005/8/layout/list1"/>
    <dgm:cxn modelId="{60589438-09D3-4EB9-AB3B-BE3727E89553}" type="presParOf" srcId="{CF268742-2C89-4807-B85A-6CB57157A8D6}" destId="{6DA5C673-3FB5-47F3-8E56-6089707FDCFE}" srcOrd="12" destOrd="0" presId="urn:microsoft.com/office/officeart/2005/8/layout/list1"/>
    <dgm:cxn modelId="{1709B0BB-2C46-410C-895D-DD2EDD0EB03D}" type="presParOf" srcId="{6DA5C673-3FB5-47F3-8E56-6089707FDCFE}" destId="{84F26949-EE71-4DBE-A6E3-3CF9BC1B8921}" srcOrd="0" destOrd="0" presId="urn:microsoft.com/office/officeart/2005/8/layout/list1"/>
    <dgm:cxn modelId="{160757C1-D2A5-405A-9E33-70AB97142054}" type="presParOf" srcId="{6DA5C673-3FB5-47F3-8E56-6089707FDCFE}" destId="{C137A188-654E-4820-BE34-DCB7E3366548}" srcOrd="1" destOrd="0" presId="urn:microsoft.com/office/officeart/2005/8/layout/list1"/>
    <dgm:cxn modelId="{E72A523F-241B-46BC-BB01-D9B2143C2464}" type="presParOf" srcId="{CF268742-2C89-4807-B85A-6CB57157A8D6}" destId="{D9A36E84-B3B5-4FB5-BA22-7841D290AF74}" srcOrd="13" destOrd="0" presId="urn:microsoft.com/office/officeart/2005/8/layout/list1"/>
    <dgm:cxn modelId="{8416CB62-40D1-45D2-81C9-6F7E54E21A87}" type="presParOf" srcId="{CF268742-2C89-4807-B85A-6CB57157A8D6}" destId="{69A07125-31FA-4862-A14F-6E23FEAFC48F}" srcOrd="14" destOrd="0" presId="urn:microsoft.com/office/officeart/2005/8/layout/list1"/>
    <dgm:cxn modelId="{7076E04F-2214-4E5E-B86C-8D504E31FB88}" type="presParOf" srcId="{CF268742-2C89-4807-B85A-6CB57157A8D6}" destId="{DF8CC178-F6AB-480D-B6B4-3D22A65358A1}" srcOrd="15" destOrd="0" presId="urn:microsoft.com/office/officeart/2005/8/layout/list1"/>
    <dgm:cxn modelId="{16F87FC9-330F-4CC6-9437-CBF6B5ADF1A2}" type="presParOf" srcId="{CF268742-2C89-4807-B85A-6CB57157A8D6}" destId="{83A61B59-A1A6-4570-800A-B16C38E0E85B}" srcOrd="16" destOrd="0" presId="urn:microsoft.com/office/officeart/2005/8/layout/list1"/>
    <dgm:cxn modelId="{23209A53-A232-43E4-8250-055221E341F1}" type="presParOf" srcId="{83A61B59-A1A6-4570-800A-B16C38E0E85B}" destId="{E7CB353C-A218-4E78-9D3E-6E0B2A294A09}" srcOrd="0" destOrd="0" presId="urn:microsoft.com/office/officeart/2005/8/layout/list1"/>
    <dgm:cxn modelId="{783396B9-B278-4933-BAFE-481B75FCAB3C}" type="presParOf" srcId="{83A61B59-A1A6-4570-800A-B16C38E0E85B}" destId="{FA8ED634-631E-4C3D-84C9-B47966C3C230}" srcOrd="1" destOrd="0" presId="urn:microsoft.com/office/officeart/2005/8/layout/list1"/>
    <dgm:cxn modelId="{49AFBB98-7FDB-4A00-870B-FAD44320255C}" type="presParOf" srcId="{CF268742-2C89-4807-B85A-6CB57157A8D6}" destId="{46ACDC66-46AC-4B0C-937F-75CBF445BE5D}" srcOrd="17" destOrd="0" presId="urn:microsoft.com/office/officeart/2005/8/layout/list1"/>
    <dgm:cxn modelId="{C6B5B986-775B-4CDB-B608-C88A06E0E0DC}" type="presParOf" srcId="{CF268742-2C89-4807-B85A-6CB57157A8D6}" destId="{EA81FB36-6C11-4BFF-BAE3-AEE16DB5B878}" srcOrd="18" destOrd="0" presId="urn:microsoft.com/office/officeart/2005/8/layout/list1"/>
    <dgm:cxn modelId="{D66CF476-34C4-410C-B255-BB211837D616}" type="presParOf" srcId="{CF268742-2C89-4807-B85A-6CB57157A8D6}" destId="{437E1586-CDA6-450F-8CBB-22CDE77A1397}" srcOrd="19" destOrd="0" presId="urn:microsoft.com/office/officeart/2005/8/layout/list1"/>
    <dgm:cxn modelId="{4DE6A46D-FC41-41E9-BB95-8F301755D056}" type="presParOf" srcId="{CF268742-2C89-4807-B85A-6CB57157A8D6}" destId="{0F9E371A-B507-46E2-8826-E7265F4CB699}" srcOrd="20" destOrd="0" presId="urn:microsoft.com/office/officeart/2005/8/layout/list1"/>
    <dgm:cxn modelId="{15A5D966-13FA-43CC-A416-65750E97FD91}" type="presParOf" srcId="{0F9E371A-B507-46E2-8826-E7265F4CB699}" destId="{8D5D79AB-A85F-4554-81AC-B83A28130E25}" srcOrd="0" destOrd="0" presId="urn:microsoft.com/office/officeart/2005/8/layout/list1"/>
    <dgm:cxn modelId="{129586F9-E20D-4A7F-8CBD-0860A3533B5E}" type="presParOf" srcId="{0F9E371A-B507-46E2-8826-E7265F4CB699}" destId="{1DF6E909-4CA5-49B6-9F3F-75102323CAA2}" srcOrd="1" destOrd="0" presId="urn:microsoft.com/office/officeart/2005/8/layout/list1"/>
    <dgm:cxn modelId="{7DEC9D34-9263-4C93-B07C-BB7BDBBF7D8C}" type="presParOf" srcId="{CF268742-2C89-4807-B85A-6CB57157A8D6}" destId="{AB9FBC66-ECD4-4F75-B68C-FF98FC526AF9}" srcOrd="21" destOrd="0" presId="urn:microsoft.com/office/officeart/2005/8/layout/list1"/>
    <dgm:cxn modelId="{81991703-EBC4-4EA6-97E6-F9EDB9CD2963}" type="presParOf" srcId="{CF268742-2C89-4807-B85A-6CB57157A8D6}" destId="{0DF8804E-496D-4C8C-9730-3B0B0303498C}" srcOrd="22" destOrd="0" presId="urn:microsoft.com/office/officeart/2005/8/layout/list1"/>
    <dgm:cxn modelId="{17F54461-E05E-4CCA-B3AA-D4CC535E151B}" type="presParOf" srcId="{CF268742-2C89-4807-B85A-6CB57157A8D6}" destId="{EB75BD31-CEB7-4A1F-9684-378D179148F7}" srcOrd="23" destOrd="0" presId="urn:microsoft.com/office/officeart/2005/8/layout/list1"/>
    <dgm:cxn modelId="{60050407-B3E0-4B3F-BF92-DEAEBA54277D}" type="presParOf" srcId="{CF268742-2C89-4807-B85A-6CB57157A8D6}" destId="{5AA5BBEC-5592-47F0-8FFA-51C5C2AA7088}" srcOrd="24" destOrd="0" presId="urn:microsoft.com/office/officeart/2005/8/layout/list1"/>
    <dgm:cxn modelId="{A9202B31-4563-44E4-BBE1-AC01FCBA4FC2}" type="presParOf" srcId="{5AA5BBEC-5592-47F0-8FFA-51C5C2AA7088}" destId="{1068DDAB-4CF0-4A8C-A4D5-8EF26D8C782E}" srcOrd="0" destOrd="0" presId="urn:microsoft.com/office/officeart/2005/8/layout/list1"/>
    <dgm:cxn modelId="{0A527CB9-D1EF-4AA7-B3C4-4A6286DEAFB4}" type="presParOf" srcId="{5AA5BBEC-5592-47F0-8FFA-51C5C2AA7088}" destId="{25DCE5E0-6A26-4C3E-8737-0C17C7F9D6AC}" srcOrd="1" destOrd="0" presId="urn:microsoft.com/office/officeart/2005/8/layout/list1"/>
    <dgm:cxn modelId="{F27A8E43-79DA-4F17-A2AE-268AC7087152}" type="presParOf" srcId="{CF268742-2C89-4807-B85A-6CB57157A8D6}" destId="{2F8FDC19-B5AE-42CE-B937-3D36941B36A3}" srcOrd="25" destOrd="0" presId="urn:microsoft.com/office/officeart/2005/8/layout/list1"/>
    <dgm:cxn modelId="{B1C5A756-131B-4EC4-B2F9-0C0CBF938D2B}" type="presParOf" srcId="{CF268742-2C89-4807-B85A-6CB57157A8D6}" destId="{A8E92660-8DE6-4429-BE06-14D30F42B2A5}" srcOrd="26" destOrd="0" presId="urn:microsoft.com/office/officeart/2005/8/layout/list1"/>
    <dgm:cxn modelId="{A336936F-F8A1-418E-8424-3CCB261C31D1}" type="presParOf" srcId="{CF268742-2C89-4807-B85A-6CB57157A8D6}" destId="{AE2A1FDD-463A-4256-96E4-7778858F63A4}" srcOrd="27" destOrd="0" presId="urn:microsoft.com/office/officeart/2005/8/layout/list1"/>
    <dgm:cxn modelId="{6F1E03DE-7C99-4744-A9CE-858664D3C951}" type="presParOf" srcId="{CF268742-2C89-4807-B85A-6CB57157A8D6}" destId="{6276158B-CA7E-4195-BAAC-082A8A287F56}" srcOrd="28" destOrd="0" presId="urn:microsoft.com/office/officeart/2005/8/layout/list1"/>
    <dgm:cxn modelId="{A0D31387-55C7-43C3-9A23-2D88DB5E119C}" type="presParOf" srcId="{6276158B-CA7E-4195-BAAC-082A8A287F56}" destId="{682865EF-FD8B-4A91-B398-3C20507807D4}" srcOrd="0" destOrd="0" presId="urn:microsoft.com/office/officeart/2005/8/layout/list1"/>
    <dgm:cxn modelId="{8FA58226-22F4-433E-A354-157E26B330B5}" type="presParOf" srcId="{6276158B-CA7E-4195-BAAC-082A8A287F56}" destId="{734F2D11-343D-4029-92F2-8916F41A24B7}" srcOrd="1" destOrd="0" presId="urn:microsoft.com/office/officeart/2005/8/layout/list1"/>
    <dgm:cxn modelId="{64067AF1-BE2B-4DCD-AF3E-E92467E80398}" type="presParOf" srcId="{CF268742-2C89-4807-B85A-6CB57157A8D6}" destId="{0E33FDB4-4055-4D0A-BB11-76B914FC888E}" srcOrd="29" destOrd="0" presId="urn:microsoft.com/office/officeart/2005/8/layout/list1"/>
    <dgm:cxn modelId="{10268F77-B046-41FD-B639-F340E5E4B71B}" type="presParOf" srcId="{CF268742-2C89-4807-B85A-6CB57157A8D6}" destId="{0D589D6F-4BFC-4043-A4EE-7C9C76347F0E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76F79B-4ED3-4C27-AFEF-9D9E0009BFAA}" type="doc">
      <dgm:prSet loTypeId="urn:microsoft.com/office/officeart/2005/8/layout/chevron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4045147-D881-4318-96F0-D286B6F0586C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2">
                  <a:lumMod val="75000"/>
                </a:schemeClr>
              </a:solidFill>
            </a:rPr>
            <a:t>1</a:t>
          </a:r>
          <a:endParaRPr lang="ru-RU" sz="2800" b="1" dirty="0">
            <a:solidFill>
              <a:schemeClr val="tx2">
                <a:lumMod val="75000"/>
              </a:schemeClr>
            </a:solidFill>
          </a:endParaRPr>
        </a:p>
      </dgm:t>
    </dgm:pt>
    <dgm:pt modelId="{02F37F1E-00AF-41AD-BE86-0E98ED438933}" type="parTrans" cxnId="{E8BA2645-0525-4B7E-93CA-53B9359F0F75}">
      <dgm:prSet/>
      <dgm:spPr/>
      <dgm:t>
        <a:bodyPr/>
        <a:lstStyle/>
        <a:p>
          <a:endParaRPr lang="ru-RU"/>
        </a:p>
      </dgm:t>
    </dgm:pt>
    <dgm:pt modelId="{8FF1946C-28AB-4EF5-B720-B00E5696A481}" type="sibTrans" cxnId="{E8BA2645-0525-4B7E-93CA-53B9359F0F75}">
      <dgm:prSet/>
      <dgm:spPr/>
      <dgm:t>
        <a:bodyPr/>
        <a:lstStyle/>
        <a:p>
          <a:endParaRPr lang="ru-RU"/>
        </a:p>
      </dgm:t>
    </dgm:pt>
    <dgm:pt modelId="{760A4745-AD5A-4CAE-9AFB-B3B32EE401E0}">
      <dgm:prSet phldrT="[Текст]" custT="1"/>
      <dgm:spPr/>
      <dgm:t>
        <a:bodyPr/>
        <a:lstStyle/>
        <a:p>
          <a:r>
            <a:rPr lang="ru-RU" sz="2400" dirty="0" smtClean="0"/>
            <a:t>Рассматривание объекта в целом.</a:t>
          </a:r>
          <a:endParaRPr lang="ru-RU" sz="2400" dirty="0"/>
        </a:p>
      </dgm:t>
    </dgm:pt>
    <dgm:pt modelId="{EF0CF682-B5E4-45B6-ABF3-87D81CD1175C}" type="parTrans" cxnId="{9BE9184D-7D10-4C2C-B0F2-15627C8D3AB5}">
      <dgm:prSet/>
      <dgm:spPr/>
      <dgm:t>
        <a:bodyPr/>
        <a:lstStyle/>
        <a:p>
          <a:endParaRPr lang="ru-RU"/>
        </a:p>
      </dgm:t>
    </dgm:pt>
    <dgm:pt modelId="{538BA25B-C967-49F3-8BF7-743C537135CB}" type="sibTrans" cxnId="{9BE9184D-7D10-4C2C-B0F2-15627C8D3AB5}">
      <dgm:prSet/>
      <dgm:spPr/>
      <dgm:t>
        <a:bodyPr/>
        <a:lstStyle/>
        <a:p>
          <a:endParaRPr lang="ru-RU"/>
        </a:p>
      </dgm:t>
    </dgm:pt>
    <dgm:pt modelId="{D995E4A7-6250-47DD-959A-2149C89B5710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2">
                  <a:lumMod val="75000"/>
                </a:schemeClr>
              </a:solidFill>
            </a:rPr>
            <a:t>2</a:t>
          </a:r>
          <a:endParaRPr lang="ru-RU" sz="2800" b="1" dirty="0">
            <a:solidFill>
              <a:schemeClr val="tx2">
                <a:lumMod val="75000"/>
              </a:schemeClr>
            </a:solidFill>
          </a:endParaRPr>
        </a:p>
      </dgm:t>
    </dgm:pt>
    <dgm:pt modelId="{D10F2D9F-664B-4C0F-96DD-5CC4F89B56C6}" type="parTrans" cxnId="{D4259C65-5D01-4CA5-849B-3A153B5FAC9C}">
      <dgm:prSet/>
      <dgm:spPr/>
      <dgm:t>
        <a:bodyPr/>
        <a:lstStyle/>
        <a:p>
          <a:endParaRPr lang="ru-RU"/>
        </a:p>
      </dgm:t>
    </dgm:pt>
    <dgm:pt modelId="{0195E109-F82E-4F85-BCAD-FE0CAB5A1441}" type="sibTrans" cxnId="{D4259C65-5D01-4CA5-849B-3A153B5FAC9C}">
      <dgm:prSet/>
      <dgm:spPr/>
      <dgm:t>
        <a:bodyPr/>
        <a:lstStyle/>
        <a:p>
          <a:endParaRPr lang="ru-RU"/>
        </a:p>
      </dgm:t>
    </dgm:pt>
    <dgm:pt modelId="{8DC29EA4-E466-4E16-926C-01B01FB912AC}">
      <dgm:prSet phldrT="[Текст]" custT="1"/>
      <dgm:spPr/>
      <dgm:t>
        <a:bodyPr/>
        <a:lstStyle/>
        <a:p>
          <a:r>
            <a:rPr lang="ru-RU" sz="2400" dirty="0" smtClean="0"/>
            <a:t>Установление его практического назначения.               </a:t>
          </a:r>
          <a:endParaRPr lang="ru-RU" sz="2400" dirty="0"/>
        </a:p>
      </dgm:t>
    </dgm:pt>
    <dgm:pt modelId="{7989B2CF-448F-491E-8292-AB2ED9610A5B}" type="parTrans" cxnId="{D8B1501E-120D-4B15-8520-65752F9115A8}">
      <dgm:prSet/>
      <dgm:spPr/>
      <dgm:t>
        <a:bodyPr/>
        <a:lstStyle/>
        <a:p>
          <a:endParaRPr lang="ru-RU"/>
        </a:p>
      </dgm:t>
    </dgm:pt>
    <dgm:pt modelId="{7C06D4DE-EA19-46CD-87A7-4971BB257556}" type="sibTrans" cxnId="{D8B1501E-120D-4B15-8520-65752F9115A8}">
      <dgm:prSet/>
      <dgm:spPr/>
      <dgm:t>
        <a:bodyPr/>
        <a:lstStyle/>
        <a:p>
          <a:endParaRPr lang="ru-RU"/>
        </a:p>
      </dgm:t>
    </dgm:pt>
    <dgm:pt modelId="{FD68982A-4092-4BDF-BE1C-EA556275920C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2">
                  <a:lumMod val="75000"/>
                </a:schemeClr>
              </a:solidFill>
            </a:rPr>
            <a:t>3</a:t>
          </a:r>
          <a:endParaRPr lang="ru-RU" sz="2800" b="1" dirty="0">
            <a:solidFill>
              <a:schemeClr val="tx2">
                <a:lumMod val="75000"/>
              </a:schemeClr>
            </a:solidFill>
          </a:endParaRPr>
        </a:p>
      </dgm:t>
    </dgm:pt>
    <dgm:pt modelId="{B56577D5-464D-4FC8-9E36-6E9F63B54711}" type="parTrans" cxnId="{B3B316C3-59A7-41B4-B3DF-62E3FCA0FDCD}">
      <dgm:prSet/>
      <dgm:spPr/>
      <dgm:t>
        <a:bodyPr/>
        <a:lstStyle/>
        <a:p>
          <a:endParaRPr lang="ru-RU"/>
        </a:p>
      </dgm:t>
    </dgm:pt>
    <dgm:pt modelId="{34E21248-983A-4D9F-BDD2-BE86A729491F}" type="sibTrans" cxnId="{B3B316C3-59A7-41B4-B3DF-62E3FCA0FDCD}">
      <dgm:prSet/>
      <dgm:spPr/>
      <dgm:t>
        <a:bodyPr/>
        <a:lstStyle/>
        <a:p>
          <a:endParaRPr lang="ru-RU"/>
        </a:p>
      </dgm:t>
    </dgm:pt>
    <dgm:pt modelId="{AECCA89D-20DE-49DE-B7C0-D63305F82C30}">
      <dgm:prSet phldrT="[Текст]" custT="1"/>
      <dgm:spPr/>
      <dgm:t>
        <a:bodyPr/>
        <a:lstStyle/>
        <a:p>
          <a:r>
            <a:rPr lang="ru-RU" sz="2400" dirty="0" smtClean="0"/>
            <a:t>Выделение основных частей. </a:t>
          </a:r>
          <a:endParaRPr lang="ru-RU" sz="2400" dirty="0"/>
        </a:p>
      </dgm:t>
    </dgm:pt>
    <dgm:pt modelId="{24B06D52-32DC-4F1D-B110-8488A9C12B15}" type="parTrans" cxnId="{87B911DD-45C5-4713-8D54-4140BCE6071A}">
      <dgm:prSet/>
      <dgm:spPr/>
      <dgm:t>
        <a:bodyPr/>
        <a:lstStyle/>
        <a:p>
          <a:endParaRPr lang="ru-RU"/>
        </a:p>
      </dgm:t>
    </dgm:pt>
    <dgm:pt modelId="{B6B0568C-007A-4BB6-B5D0-6C3D0294DAC8}" type="sibTrans" cxnId="{87B911DD-45C5-4713-8D54-4140BCE6071A}">
      <dgm:prSet/>
      <dgm:spPr/>
      <dgm:t>
        <a:bodyPr/>
        <a:lstStyle/>
        <a:p>
          <a:endParaRPr lang="ru-RU"/>
        </a:p>
      </dgm:t>
    </dgm:pt>
    <dgm:pt modelId="{BD4285EA-A583-4ADA-B37B-515D4D0F20BB}">
      <dgm:prSet custT="1"/>
      <dgm:spPr/>
      <dgm:t>
        <a:bodyPr/>
        <a:lstStyle/>
        <a:p>
          <a:r>
            <a:rPr lang="ru-RU" sz="2800" b="1" dirty="0" smtClean="0">
              <a:solidFill>
                <a:schemeClr val="tx2">
                  <a:lumMod val="75000"/>
                </a:schemeClr>
              </a:solidFill>
            </a:rPr>
            <a:t>4</a:t>
          </a:r>
          <a:endParaRPr lang="ru-RU" sz="2800" b="1" dirty="0">
            <a:solidFill>
              <a:schemeClr val="tx2">
                <a:lumMod val="75000"/>
              </a:schemeClr>
            </a:solidFill>
          </a:endParaRPr>
        </a:p>
      </dgm:t>
    </dgm:pt>
    <dgm:pt modelId="{15017783-82B6-429E-BF35-1B0BCD0C1864}" type="parTrans" cxnId="{DDE3023C-C6C1-4824-B5F6-7681C0D56D89}">
      <dgm:prSet/>
      <dgm:spPr/>
      <dgm:t>
        <a:bodyPr/>
        <a:lstStyle/>
        <a:p>
          <a:endParaRPr lang="ru-RU"/>
        </a:p>
      </dgm:t>
    </dgm:pt>
    <dgm:pt modelId="{AD53FAB7-F038-4954-835A-ADBAD7EBBF32}" type="sibTrans" cxnId="{DDE3023C-C6C1-4824-B5F6-7681C0D56D89}">
      <dgm:prSet/>
      <dgm:spPr/>
      <dgm:t>
        <a:bodyPr/>
        <a:lstStyle/>
        <a:p>
          <a:endParaRPr lang="ru-RU"/>
        </a:p>
      </dgm:t>
    </dgm:pt>
    <dgm:pt modelId="{AD61C1D8-484D-4439-ADA2-8A336F7329FA}">
      <dgm:prSet custT="1"/>
      <dgm:spPr/>
      <dgm:t>
        <a:bodyPr/>
        <a:lstStyle/>
        <a:p>
          <a:r>
            <a:rPr lang="ru-RU" sz="2800" b="1" dirty="0" smtClean="0">
              <a:solidFill>
                <a:schemeClr val="tx2">
                  <a:lumMod val="75000"/>
                </a:schemeClr>
              </a:solidFill>
            </a:rPr>
            <a:t>5</a:t>
          </a:r>
          <a:endParaRPr lang="ru-RU" sz="2800" b="1" dirty="0">
            <a:solidFill>
              <a:schemeClr val="tx2">
                <a:lumMod val="75000"/>
              </a:schemeClr>
            </a:solidFill>
          </a:endParaRPr>
        </a:p>
      </dgm:t>
    </dgm:pt>
    <dgm:pt modelId="{A9513F57-4E57-4221-AD03-8DC5D78502AF}" type="parTrans" cxnId="{3F794936-9D30-4121-98F6-96AE6C3CDECE}">
      <dgm:prSet/>
      <dgm:spPr/>
      <dgm:t>
        <a:bodyPr/>
        <a:lstStyle/>
        <a:p>
          <a:endParaRPr lang="ru-RU"/>
        </a:p>
      </dgm:t>
    </dgm:pt>
    <dgm:pt modelId="{5912DE46-C759-4DAD-96D5-ADEA108C0010}" type="sibTrans" cxnId="{3F794936-9D30-4121-98F6-96AE6C3CDECE}">
      <dgm:prSet/>
      <dgm:spPr/>
      <dgm:t>
        <a:bodyPr/>
        <a:lstStyle/>
        <a:p>
          <a:endParaRPr lang="ru-RU"/>
        </a:p>
      </dgm:t>
    </dgm:pt>
    <dgm:pt modelId="{9303CB5D-62D0-4503-A887-4800D671BE8B}">
      <dgm:prSet custT="1"/>
      <dgm:spPr/>
      <dgm:t>
        <a:bodyPr/>
        <a:lstStyle/>
        <a:p>
          <a:r>
            <a:rPr lang="ru-RU" sz="2400" dirty="0" smtClean="0"/>
            <a:t>Определение их функционального назначения в соответствии с назначением объекта в целом.</a:t>
          </a:r>
          <a:endParaRPr lang="ru-RU" sz="2400" dirty="0"/>
        </a:p>
      </dgm:t>
    </dgm:pt>
    <dgm:pt modelId="{4C22C70B-4E07-4F77-85B8-0DDC5B2E8C11}" type="parTrans" cxnId="{135D6172-9215-4143-94FC-A8DEC1C3C5BF}">
      <dgm:prSet/>
      <dgm:spPr/>
      <dgm:t>
        <a:bodyPr/>
        <a:lstStyle/>
        <a:p>
          <a:endParaRPr lang="ru-RU"/>
        </a:p>
      </dgm:t>
    </dgm:pt>
    <dgm:pt modelId="{77A335AB-33D6-4975-B1A6-42AFAAEBA637}" type="sibTrans" cxnId="{135D6172-9215-4143-94FC-A8DEC1C3C5BF}">
      <dgm:prSet/>
      <dgm:spPr/>
      <dgm:t>
        <a:bodyPr/>
        <a:lstStyle/>
        <a:p>
          <a:endParaRPr lang="ru-RU"/>
        </a:p>
      </dgm:t>
    </dgm:pt>
    <dgm:pt modelId="{B2BBEDBE-B64C-486F-AF4C-47D4BBD3D04D}">
      <dgm:prSet custT="1"/>
      <dgm:spPr/>
      <dgm:t>
        <a:bodyPr/>
        <a:lstStyle/>
        <a:p>
          <a:r>
            <a:rPr lang="ru-RU" sz="2400" smtClean="0"/>
            <a:t>Выделение деталей, составляющих основные части.</a:t>
          </a:r>
          <a:endParaRPr lang="ru-RU" sz="2400"/>
        </a:p>
      </dgm:t>
    </dgm:pt>
    <dgm:pt modelId="{362F5BB9-D0EC-426F-8781-BF4403F56286}" type="parTrans" cxnId="{89FA518D-AC57-48E0-974F-9B7CEBF342D2}">
      <dgm:prSet/>
      <dgm:spPr/>
      <dgm:t>
        <a:bodyPr/>
        <a:lstStyle/>
        <a:p>
          <a:endParaRPr lang="ru-RU"/>
        </a:p>
      </dgm:t>
    </dgm:pt>
    <dgm:pt modelId="{C2EC0F0E-EF9A-4E41-B541-64380358C015}" type="sibTrans" cxnId="{89FA518D-AC57-48E0-974F-9B7CEBF342D2}">
      <dgm:prSet/>
      <dgm:spPr/>
      <dgm:t>
        <a:bodyPr/>
        <a:lstStyle/>
        <a:p>
          <a:endParaRPr lang="ru-RU"/>
        </a:p>
      </dgm:t>
    </dgm:pt>
    <dgm:pt modelId="{20764554-2F17-4275-AFDC-70A9E6CECEFD}" type="pres">
      <dgm:prSet presAssocID="{CC76F79B-4ED3-4C27-AFEF-9D9E0009BFA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FC236A-EB72-4E70-A5E9-C1C1C5336066}" type="pres">
      <dgm:prSet presAssocID="{44045147-D881-4318-96F0-D286B6F0586C}" presName="composite" presStyleCnt="0"/>
      <dgm:spPr/>
    </dgm:pt>
    <dgm:pt modelId="{7DA1FBBE-D4C5-4F9F-94D7-F13D2AFAB571}" type="pres">
      <dgm:prSet presAssocID="{44045147-D881-4318-96F0-D286B6F0586C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6BD1BB-28DB-41FF-A9D6-1C10D2A84E71}" type="pres">
      <dgm:prSet presAssocID="{44045147-D881-4318-96F0-D286B6F0586C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E2CF6A-5DA5-4742-9D16-99A48A308F29}" type="pres">
      <dgm:prSet presAssocID="{8FF1946C-28AB-4EF5-B720-B00E5696A481}" presName="sp" presStyleCnt="0"/>
      <dgm:spPr/>
    </dgm:pt>
    <dgm:pt modelId="{7C0BA54A-B93F-4404-B5F2-ECC6C210AF1D}" type="pres">
      <dgm:prSet presAssocID="{D995E4A7-6250-47DD-959A-2149C89B5710}" presName="composite" presStyleCnt="0"/>
      <dgm:spPr/>
    </dgm:pt>
    <dgm:pt modelId="{DA31D90F-6CF9-4BFA-9A3E-2F60495F998B}" type="pres">
      <dgm:prSet presAssocID="{D995E4A7-6250-47DD-959A-2149C89B5710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D46564-9449-4FE2-A6A6-0F515F7D7644}" type="pres">
      <dgm:prSet presAssocID="{D995E4A7-6250-47DD-959A-2149C89B5710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791A3F-46BF-4FD4-8556-C1EE858C7DDF}" type="pres">
      <dgm:prSet presAssocID="{0195E109-F82E-4F85-BCAD-FE0CAB5A1441}" presName="sp" presStyleCnt="0"/>
      <dgm:spPr/>
    </dgm:pt>
    <dgm:pt modelId="{11386FB2-4DE1-4268-A82D-E2600D14665C}" type="pres">
      <dgm:prSet presAssocID="{FD68982A-4092-4BDF-BE1C-EA556275920C}" presName="composite" presStyleCnt="0"/>
      <dgm:spPr/>
    </dgm:pt>
    <dgm:pt modelId="{9AC90950-35B1-4162-BF78-57699DB79F2B}" type="pres">
      <dgm:prSet presAssocID="{FD68982A-4092-4BDF-BE1C-EA556275920C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405F1D-5E45-4A29-9A15-0AC4BFFB8DC9}" type="pres">
      <dgm:prSet presAssocID="{FD68982A-4092-4BDF-BE1C-EA556275920C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023878-F670-46DF-834A-E75E93C8E6DF}" type="pres">
      <dgm:prSet presAssocID="{34E21248-983A-4D9F-BDD2-BE86A729491F}" presName="sp" presStyleCnt="0"/>
      <dgm:spPr/>
    </dgm:pt>
    <dgm:pt modelId="{50C0D89F-CC97-42BF-A0A6-A24E6F4FD060}" type="pres">
      <dgm:prSet presAssocID="{BD4285EA-A583-4ADA-B37B-515D4D0F20BB}" presName="composite" presStyleCnt="0"/>
      <dgm:spPr/>
    </dgm:pt>
    <dgm:pt modelId="{AE3C9596-5DA8-4BB5-9304-2701F41C6070}" type="pres">
      <dgm:prSet presAssocID="{BD4285EA-A583-4ADA-B37B-515D4D0F20BB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EA7EE6-0F26-4B20-B4FC-8A78011BEB25}" type="pres">
      <dgm:prSet presAssocID="{BD4285EA-A583-4ADA-B37B-515D4D0F20BB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878571-A441-4B2D-AC93-73300E8155BA}" type="pres">
      <dgm:prSet presAssocID="{AD53FAB7-F038-4954-835A-ADBAD7EBBF32}" presName="sp" presStyleCnt="0"/>
      <dgm:spPr/>
    </dgm:pt>
    <dgm:pt modelId="{5468E05C-7021-4577-874A-25961A58B3AC}" type="pres">
      <dgm:prSet presAssocID="{AD61C1D8-484D-4439-ADA2-8A336F7329FA}" presName="composite" presStyleCnt="0"/>
      <dgm:spPr/>
    </dgm:pt>
    <dgm:pt modelId="{A01B3DA1-AC3F-4A8D-8611-FB3CFBC8BC00}" type="pres">
      <dgm:prSet presAssocID="{AD61C1D8-484D-4439-ADA2-8A336F7329F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D00456-01BB-4128-8E8D-BD667CDF8CB3}" type="pres">
      <dgm:prSet presAssocID="{AD61C1D8-484D-4439-ADA2-8A336F7329FA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744289-3709-45EE-94C4-10FAE62D14BE}" type="presOf" srcId="{BD4285EA-A583-4ADA-B37B-515D4D0F20BB}" destId="{AE3C9596-5DA8-4BB5-9304-2701F41C6070}" srcOrd="0" destOrd="0" presId="urn:microsoft.com/office/officeart/2005/8/layout/chevron2"/>
    <dgm:cxn modelId="{E8BA2645-0525-4B7E-93CA-53B9359F0F75}" srcId="{CC76F79B-4ED3-4C27-AFEF-9D9E0009BFAA}" destId="{44045147-D881-4318-96F0-D286B6F0586C}" srcOrd="0" destOrd="0" parTransId="{02F37F1E-00AF-41AD-BE86-0E98ED438933}" sibTransId="{8FF1946C-28AB-4EF5-B720-B00E5696A481}"/>
    <dgm:cxn modelId="{FAE7B29D-80A2-445D-9E7D-7B4D676B2368}" type="presOf" srcId="{CC76F79B-4ED3-4C27-AFEF-9D9E0009BFAA}" destId="{20764554-2F17-4275-AFDC-70A9E6CECEFD}" srcOrd="0" destOrd="0" presId="urn:microsoft.com/office/officeart/2005/8/layout/chevron2"/>
    <dgm:cxn modelId="{D8B1501E-120D-4B15-8520-65752F9115A8}" srcId="{D995E4A7-6250-47DD-959A-2149C89B5710}" destId="{8DC29EA4-E466-4E16-926C-01B01FB912AC}" srcOrd="0" destOrd="0" parTransId="{7989B2CF-448F-491E-8292-AB2ED9610A5B}" sibTransId="{7C06D4DE-EA19-46CD-87A7-4971BB257556}"/>
    <dgm:cxn modelId="{3B8334D0-D712-43A9-BD43-32C02391F653}" type="presOf" srcId="{AD61C1D8-484D-4439-ADA2-8A336F7329FA}" destId="{A01B3DA1-AC3F-4A8D-8611-FB3CFBC8BC00}" srcOrd="0" destOrd="0" presId="urn:microsoft.com/office/officeart/2005/8/layout/chevron2"/>
    <dgm:cxn modelId="{341AE6BA-5087-4A81-AD5E-2F336B68DEFE}" type="presOf" srcId="{8DC29EA4-E466-4E16-926C-01B01FB912AC}" destId="{EED46564-9449-4FE2-A6A6-0F515F7D7644}" srcOrd="0" destOrd="0" presId="urn:microsoft.com/office/officeart/2005/8/layout/chevron2"/>
    <dgm:cxn modelId="{89FA518D-AC57-48E0-974F-9B7CEBF342D2}" srcId="{AD61C1D8-484D-4439-ADA2-8A336F7329FA}" destId="{B2BBEDBE-B64C-486F-AF4C-47D4BBD3D04D}" srcOrd="0" destOrd="0" parTransId="{362F5BB9-D0EC-426F-8781-BF4403F56286}" sibTransId="{C2EC0F0E-EF9A-4E41-B541-64380358C015}"/>
    <dgm:cxn modelId="{4273B12A-2FD9-4B37-ACC2-B2C323AE499B}" type="presOf" srcId="{B2BBEDBE-B64C-486F-AF4C-47D4BBD3D04D}" destId="{26D00456-01BB-4128-8E8D-BD667CDF8CB3}" srcOrd="0" destOrd="0" presId="urn:microsoft.com/office/officeart/2005/8/layout/chevron2"/>
    <dgm:cxn modelId="{87B911DD-45C5-4713-8D54-4140BCE6071A}" srcId="{FD68982A-4092-4BDF-BE1C-EA556275920C}" destId="{AECCA89D-20DE-49DE-B7C0-D63305F82C30}" srcOrd="0" destOrd="0" parTransId="{24B06D52-32DC-4F1D-B110-8488A9C12B15}" sibTransId="{B6B0568C-007A-4BB6-B5D0-6C3D0294DAC8}"/>
    <dgm:cxn modelId="{D4259C65-5D01-4CA5-849B-3A153B5FAC9C}" srcId="{CC76F79B-4ED3-4C27-AFEF-9D9E0009BFAA}" destId="{D995E4A7-6250-47DD-959A-2149C89B5710}" srcOrd="1" destOrd="0" parTransId="{D10F2D9F-664B-4C0F-96DD-5CC4F89B56C6}" sibTransId="{0195E109-F82E-4F85-BCAD-FE0CAB5A1441}"/>
    <dgm:cxn modelId="{9BE9184D-7D10-4C2C-B0F2-15627C8D3AB5}" srcId="{44045147-D881-4318-96F0-D286B6F0586C}" destId="{760A4745-AD5A-4CAE-9AFB-B3B32EE401E0}" srcOrd="0" destOrd="0" parTransId="{EF0CF682-B5E4-45B6-ABF3-87D81CD1175C}" sibTransId="{538BA25B-C967-49F3-8BF7-743C537135CB}"/>
    <dgm:cxn modelId="{0C27A2AC-3C8C-465E-9EAA-370FFC6C139B}" type="presOf" srcId="{D995E4A7-6250-47DD-959A-2149C89B5710}" destId="{DA31D90F-6CF9-4BFA-9A3E-2F60495F998B}" srcOrd="0" destOrd="0" presId="urn:microsoft.com/office/officeart/2005/8/layout/chevron2"/>
    <dgm:cxn modelId="{851E1CBD-91AB-41EF-A137-0E1C2075355B}" type="presOf" srcId="{AECCA89D-20DE-49DE-B7C0-D63305F82C30}" destId="{A8405F1D-5E45-4A29-9A15-0AC4BFFB8DC9}" srcOrd="0" destOrd="0" presId="urn:microsoft.com/office/officeart/2005/8/layout/chevron2"/>
    <dgm:cxn modelId="{B3B316C3-59A7-41B4-B3DF-62E3FCA0FDCD}" srcId="{CC76F79B-4ED3-4C27-AFEF-9D9E0009BFAA}" destId="{FD68982A-4092-4BDF-BE1C-EA556275920C}" srcOrd="2" destOrd="0" parTransId="{B56577D5-464D-4FC8-9E36-6E9F63B54711}" sibTransId="{34E21248-983A-4D9F-BDD2-BE86A729491F}"/>
    <dgm:cxn modelId="{135D6172-9215-4143-94FC-A8DEC1C3C5BF}" srcId="{BD4285EA-A583-4ADA-B37B-515D4D0F20BB}" destId="{9303CB5D-62D0-4503-A887-4800D671BE8B}" srcOrd="0" destOrd="0" parTransId="{4C22C70B-4E07-4F77-85B8-0DDC5B2E8C11}" sibTransId="{77A335AB-33D6-4975-B1A6-42AFAAEBA637}"/>
    <dgm:cxn modelId="{52F9B62A-AB99-4E1F-B5D9-48108E45125C}" type="presOf" srcId="{760A4745-AD5A-4CAE-9AFB-B3B32EE401E0}" destId="{DD6BD1BB-28DB-41FF-A9D6-1C10D2A84E71}" srcOrd="0" destOrd="0" presId="urn:microsoft.com/office/officeart/2005/8/layout/chevron2"/>
    <dgm:cxn modelId="{393D1780-9F6C-4795-A407-BEC22CE4BF88}" type="presOf" srcId="{9303CB5D-62D0-4503-A887-4800D671BE8B}" destId="{89EA7EE6-0F26-4B20-B4FC-8A78011BEB25}" srcOrd="0" destOrd="0" presId="urn:microsoft.com/office/officeart/2005/8/layout/chevron2"/>
    <dgm:cxn modelId="{3F794936-9D30-4121-98F6-96AE6C3CDECE}" srcId="{CC76F79B-4ED3-4C27-AFEF-9D9E0009BFAA}" destId="{AD61C1D8-484D-4439-ADA2-8A336F7329FA}" srcOrd="4" destOrd="0" parTransId="{A9513F57-4E57-4221-AD03-8DC5D78502AF}" sibTransId="{5912DE46-C759-4DAD-96D5-ADEA108C0010}"/>
    <dgm:cxn modelId="{DDE3023C-C6C1-4824-B5F6-7681C0D56D89}" srcId="{CC76F79B-4ED3-4C27-AFEF-9D9E0009BFAA}" destId="{BD4285EA-A583-4ADA-B37B-515D4D0F20BB}" srcOrd="3" destOrd="0" parTransId="{15017783-82B6-429E-BF35-1B0BCD0C1864}" sibTransId="{AD53FAB7-F038-4954-835A-ADBAD7EBBF32}"/>
    <dgm:cxn modelId="{11C137FA-179C-4EEA-8400-9839022E175B}" type="presOf" srcId="{44045147-D881-4318-96F0-D286B6F0586C}" destId="{7DA1FBBE-D4C5-4F9F-94D7-F13D2AFAB571}" srcOrd="0" destOrd="0" presId="urn:microsoft.com/office/officeart/2005/8/layout/chevron2"/>
    <dgm:cxn modelId="{C7E51020-28C7-469B-8293-B9C608FF3843}" type="presOf" srcId="{FD68982A-4092-4BDF-BE1C-EA556275920C}" destId="{9AC90950-35B1-4162-BF78-57699DB79F2B}" srcOrd="0" destOrd="0" presId="urn:microsoft.com/office/officeart/2005/8/layout/chevron2"/>
    <dgm:cxn modelId="{07792707-5A6F-4A0D-B116-1AB58ABBAE68}" type="presParOf" srcId="{20764554-2F17-4275-AFDC-70A9E6CECEFD}" destId="{63FC236A-EB72-4E70-A5E9-C1C1C5336066}" srcOrd="0" destOrd="0" presId="urn:microsoft.com/office/officeart/2005/8/layout/chevron2"/>
    <dgm:cxn modelId="{12F10CA3-7C78-4830-B60A-63A9CBEA0E71}" type="presParOf" srcId="{63FC236A-EB72-4E70-A5E9-C1C1C5336066}" destId="{7DA1FBBE-D4C5-4F9F-94D7-F13D2AFAB571}" srcOrd="0" destOrd="0" presId="urn:microsoft.com/office/officeart/2005/8/layout/chevron2"/>
    <dgm:cxn modelId="{8DCC5EC6-D090-4359-BFC9-0FAB01217C7E}" type="presParOf" srcId="{63FC236A-EB72-4E70-A5E9-C1C1C5336066}" destId="{DD6BD1BB-28DB-41FF-A9D6-1C10D2A84E71}" srcOrd="1" destOrd="0" presId="urn:microsoft.com/office/officeart/2005/8/layout/chevron2"/>
    <dgm:cxn modelId="{05CB45F2-7714-4E80-B109-EEC15C0E0E41}" type="presParOf" srcId="{20764554-2F17-4275-AFDC-70A9E6CECEFD}" destId="{C9E2CF6A-5DA5-4742-9D16-99A48A308F29}" srcOrd="1" destOrd="0" presId="urn:microsoft.com/office/officeart/2005/8/layout/chevron2"/>
    <dgm:cxn modelId="{6F02560C-9C29-4A56-9F2A-4B49CEA8485C}" type="presParOf" srcId="{20764554-2F17-4275-AFDC-70A9E6CECEFD}" destId="{7C0BA54A-B93F-4404-B5F2-ECC6C210AF1D}" srcOrd="2" destOrd="0" presId="urn:microsoft.com/office/officeart/2005/8/layout/chevron2"/>
    <dgm:cxn modelId="{08D75B88-081E-4B21-A5BA-E439958A3020}" type="presParOf" srcId="{7C0BA54A-B93F-4404-B5F2-ECC6C210AF1D}" destId="{DA31D90F-6CF9-4BFA-9A3E-2F60495F998B}" srcOrd="0" destOrd="0" presId="urn:microsoft.com/office/officeart/2005/8/layout/chevron2"/>
    <dgm:cxn modelId="{75095395-51BC-4E9B-BE66-BB647F08ACD4}" type="presParOf" srcId="{7C0BA54A-B93F-4404-B5F2-ECC6C210AF1D}" destId="{EED46564-9449-4FE2-A6A6-0F515F7D7644}" srcOrd="1" destOrd="0" presId="urn:microsoft.com/office/officeart/2005/8/layout/chevron2"/>
    <dgm:cxn modelId="{6047C741-2AA3-4387-B11A-95B4515FD5FE}" type="presParOf" srcId="{20764554-2F17-4275-AFDC-70A9E6CECEFD}" destId="{E8791A3F-46BF-4FD4-8556-C1EE858C7DDF}" srcOrd="3" destOrd="0" presId="urn:microsoft.com/office/officeart/2005/8/layout/chevron2"/>
    <dgm:cxn modelId="{2B212CD7-8A29-492B-AA31-13E3E31963D7}" type="presParOf" srcId="{20764554-2F17-4275-AFDC-70A9E6CECEFD}" destId="{11386FB2-4DE1-4268-A82D-E2600D14665C}" srcOrd="4" destOrd="0" presId="urn:microsoft.com/office/officeart/2005/8/layout/chevron2"/>
    <dgm:cxn modelId="{7BFBEA37-384F-4D70-B187-C31EFB8B832E}" type="presParOf" srcId="{11386FB2-4DE1-4268-A82D-E2600D14665C}" destId="{9AC90950-35B1-4162-BF78-57699DB79F2B}" srcOrd="0" destOrd="0" presId="urn:microsoft.com/office/officeart/2005/8/layout/chevron2"/>
    <dgm:cxn modelId="{CBACEFEF-CA9E-4821-AC82-10C3E6C59004}" type="presParOf" srcId="{11386FB2-4DE1-4268-A82D-E2600D14665C}" destId="{A8405F1D-5E45-4A29-9A15-0AC4BFFB8DC9}" srcOrd="1" destOrd="0" presId="urn:microsoft.com/office/officeart/2005/8/layout/chevron2"/>
    <dgm:cxn modelId="{F83F66DF-24BA-4781-A923-034900740769}" type="presParOf" srcId="{20764554-2F17-4275-AFDC-70A9E6CECEFD}" destId="{D8023878-F670-46DF-834A-E75E93C8E6DF}" srcOrd="5" destOrd="0" presId="urn:microsoft.com/office/officeart/2005/8/layout/chevron2"/>
    <dgm:cxn modelId="{E5780856-1939-4AB9-BD17-12738B0C72D3}" type="presParOf" srcId="{20764554-2F17-4275-AFDC-70A9E6CECEFD}" destId="{50C0D89F-CC97-42BF-A0A6-A24E6F4FD060}" srcOrd="6" destOrd="0" presId="urn:microsoft.com/office/officeart/2005/8/layout/chevron2"/>
    <dgm:cxn modelId="{F0209FE1-BAA4-4AD6-9A5B-C957C9A6FC22}" type="presParOf" srcId="{50C0D89F-CC97-42BF-A0A6-A24E6F4FD060}" destId="{AE3C9596-5DA8-4BB5-9304-2701F41C6070}" srcOrd="0" destOrd="0" presId="urn:microsoft.com/office/officeart/2005/8/layout/chevron2"/>
    <dgm:cxn modelId="{3C9A02A5-4210-4C9E-A2CC-C96D182AF53E}" type="presParOf" srcId="{50C0D89F-CC97-42BF-A0A6-A24E6F4FD060}" destId="{89EA7EE6-0F26-4B20-B4FC-8A78011BEB25}" srcOrd="1" destOrd="0" presId="urn:microsoft.com/office/officeart/2005/8/layout/chevron2"/>
    <dgm:cxn modelId="{453ECCF1-536B-48E7-973E-BC51976AAEB3}" type="presParOf" srcId="{20764554-2F17-4275-AFDC-70A9E6CECEFD}" destId="{E4878571-A441-4B2D-AC93-73300E8155BA}" srcOrd="7" destOrd="0" presId="urn:microsoft.com/office/officeart/2005/8/layout/chevron2"/>
    <dgm:cxn modelId="{54C2E789-56B9-422B-8089-F576B63EEAF3}" type="presParOf" srcId="{20764554-2F17-4275-AFDC-70A9E6CECEFD}" destId="{5468E05C-7021-4577-874A-25961A58B3AC}" srcOrd="8" destOrd="0" presId="urn:microsoft.com/office/officeart/2005/8/layout/chevron2"/>
    <dgm:cxn modelId="{B4665AEC-2D94-43E3-B929-13AE88C40C48}" type="presParOf" srcId="{5468E05C-7021-4577-874A-25961A58B3AC}" destId="{A01B3DA1-AC3F-4A8D-8611-FB3CFBC8BC00}" srcOrd="0" destOrd="0" presId="urn:microsoft.com/office/officeart/2005/8/layout/chevron2"/>
    <dgm:cxn modelId="{B4D837E6-A879-47BE-B2A9-137B2ABF0AE5}" type="presParOf" srcId="{5468E05C-7021-4577-874A-25961A58B3AC}" destId="{26D00456-01BB-4128-8E8D-BD667CDF8CB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466DC9-5AAD-4D71-8BD7-121F78B938FD}">
      <dsp:nvSpPr>
        <dsp:cNvPr id="0" name=""/>
        <dsp:cNvSpPr/>
      </dsp:nvSpPr>
      <dsp:spPr>
        <a:xfrm>
          <a:off x="2985498" y="3287134"/>
          <a:ext cx="2448266" cy="234105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chemeClr val="tx1"/>
              </a:solidFill>
            </a:rPr>
            <a:t>задачи</a:t>
          </a:r>
          <a:endParaRPr lang="ru-RU" sz="4000" b="1" kern="1200" dirty="0">
            <a:solidFill>
              <a:schemeClr val="tx1"/>
            </a:solidFill>
          </a:endParaRPr>
        </a:p>
      </dsp:txBody>
      <dsp:txXfrm>
        <a:off x="2985498" y="3287134"/>
        <a:ext cx="2448266" cy="2341055"/>
      </dsp:txXfrm>
    </dsp:sp>
    <dsp:sp modelId="{703E34C2-578C-4605-812D-3B8AD613B833}">
      <dsp:nvSpPr>
        <dsp:cNvPr id="0" name=""/>
        <dsp:cNvSpPr/>
      </dsp:nvSpPr>
      <dsp:spPr>
        <a:xfrm rot="10800000">
          <a:off x="1000461" y="4146066"/>
          <a:ext cx="1875859" cy="623191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EE2204-54E3-46EE-AA69-54B833488C18}">
      <dsp:nvSpPr>
        <dsp:cNvPr id="0" name=""/>
        <dsp:cNvSpPr/>
      </dsp:nvSpPr>
      <dsp:spPr>
        <a:xfrm>
          <a:off x="-38189" y="3626740"/>
          <a:ext cx="2077303" cy="166184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Развивать активный интерес к конструированию. 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-38189" y="3626740"/>
        <a:ext cx="2077303" cy="1661842"/>
      </dsp:txXfrm>
    </dsp:sp>
    <dsp:sp modelId="{D136915A-E7A2-45B7-81D1-39C001C41624}">
      <dsp:nvSpPr>
        <dsp:cNvPr id="0" name=""/>
        <dsp:cNvSpPr/>
      </dsp:nvSpPr>
      <dsp:spPr>
        <a:xfrm rot="13029250">
          <a:off x="1139570" y="2665983"/>
          <a:ext cx="2233761" cy="623191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8A53CD-FAA4-4D25-9DD6-A030E7ECB141}">
      <dsp:nvSpPr>
        <dsp:cNvPr id="0" name=""/>
        <dsp:cNvSpPr/>
      </dsp:nvSpPr>
      <dsp:spPr>
        <a:xfrm>
          <a:off x="105171" y="1472104"/>
          <a:ext cx="2522220" cy="1661842"/>
        </a:xfrm>
        <a:prstGeom prst="roundRect">
          <a:avLst>
            <a:gd name="adj" fmla="val 1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Увидеть и понять индивидуальность каждого ребенка, развивать его творческое воображение. 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105171" y="1472104"/>
        <a:ext cx="2522220" cy="1661842"/>
      </dsp:txXfrm>
    </dsp:sp>
    <dsp:sp modelId="{295FBEB7-B1CE-4625-89EE-CA25994C14DC}">
      <dsp:nvSpPr>
        <dsp:cNvPr id="0" name=""/>
        <dsp:cNvSpPr/>
      </dsp:nvSpPr>
      <dsp:spPr>
        <a:xfrm rot="16200000">
          <a:off x="3246373" y="1900155"/>
          <a:ext cx="1926516" cy="623191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64F6F8-2BAB-4ECD-B780-5F0C35B36950}">
      <dsp:nvSpPr>
        <dsp:cNvPr id="0" name=""/>
        <dsp:cNvSpPr/>
      </dsp:nvSpPr>
      <dsp:spPr>
        <a:xfrm>
          <a:off x="2841477" y="808852"/>
          <a:ext cx="2736307" cy="879281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Воспитывать коммуникативные качества.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2841477" y="808852"/>
        <a:ext cx="2736307" cy="879281"/>
      </dsp:txXfrm>
    </dsp:sp>
    <dsp:sp modelId="{BAC3ADF3-88F5-4AFF-A526-5F50F1718A8B}">
      <dsp:nvSpPr>
        <dsp:cNvPr id="0" name=""/>
        <dsp:cNvSpPr/>
      </dsp:nvSpPr>
      <dsp:spPr>
        <a:xfrm rot="19241561">
          <a:off x="5012703" y="2573822"/>
          <a:ext cx="2234669" cy="623191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D13EA5-7530-481F-A431-75E6D96411D9}">
      <dsp:nvSpPr>
        <dsp:cNvPr id="0" name=""/>
        <dsp:cNvSpPr/>
      </dsp:nvSpPr>
      <dsp:spPr>
        <a:xfrm>
          <a:off x="5686133" y="1152126"/>
          <a:ext cx="2662334" cy="2013771"/>
        </a:xfrm>
        <a:prstGeom prst="roundRect">
          <a:avLst>
            <a:gd name="adj" fmla="val 1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Развивать </a:t>
          </a:r>
          <a:r>
            <a:rPr lang="ru-RU" sz="1600" b="1" kern="1200" dirty="0" smtClean="0">
              <a:solidFill>
                <a:schemeClr val="tx1"/>
              </a:solidFill>
            </a:rPr>
            <a:t>умение работать целенаправленно, предварительно планируя свою деятельность, что является необходимым условием для успешного выполнения конструктивных задач. </a:t>
          </a:r>
        </a:p>
      </dsp:txBody>
      <dsp:txXfrm>
        <a:off x="5686133" y="1152126"/>
        <a:ext cx="2662334" cy="2013771"/>
      </dsp:txXfrm>
    </dsp:sp>
    <dsp:sp modelId="{B737AC8E-0274-4AD5-9B0B-D7ACE17CE5EA}">
      <dsp:nvSpPr>
        <dsp:cNvPr id="0" name=""/>
        <dsp:cNvSpPr/>
      </dsp:nvSpPr>
      <dsp:spPr>
        <a:xfrm>
          <a:off x="5542941" y="4146066"/>
          <a:ext cx="1875859" cy="623191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4539FE-1F67-48A9-88DC-6B9C03AF411E}">
      <dsp:nvSpPr>
        <dsp:cNvPr id="0" name=""/>
        <dsp:cNvSpPr/>
      </dsp:nvSpPr>
      <dsp:spPr>
        <a:xfrm>
          <a:off x="6302468" y="3198833"/>
          <a:ext cx="2232665" cy="2517658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Воспитывать умение контролировать свою деятельность, направлять ее на более рациональный путь решения задач. Не прибегать к механическому подражанию приемам работы товарищей. </a:t>
          </a:r>
        </a:p>
      </dsp:txBody>
      <dsp:txXfrm>
        <a:off x="6302468" y="3198833"/>
        <a:ext cx="2232665" cy="251765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CA49D0-7899-44F8-957E-98861F0A89AC}">
      <dsp:nvSpPr>
        <dsp:cNvPr id="0" name=""/>
        <dsp:cNvSpPr/>
      </dsp:nvSpPr>
      <dsp:spPr>
        <a:xfrm>
          <a:off x="3500239" y="285"/>
          <a:ext cx="5243952" cy="2913741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конструирование из строительного материала;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конструирование из крупногабаритных модульных блоков;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компьютерное конструирование.</a:t>
          </a:r>
          <a:endParaRPr lang="ru-RU" sz="2100" kern="1200" dirty="0"/>
        </a:p>
      </dsp:txBody>
      <dsp:txXfrm>
        <a:off x="3500239" y="285"/>
        <a:ext cx="5243952" cy="2913741"/>
      </dsp:txXfrm>
    </dsp:sp>
    <dsp:sp modelId="{04F4D86D-A51E-432A-A20D-1096FCADE46C}">
      <dsp:nvSpPr>
        <dsp:cNvPr id="0" name=""/>
        <dsp:cNvSpPr/>
      </dsp:nvSpPr>
      <dsp:spPr>
        <a:xfrm>
          <a:off x="4271" y="196102"/>
          <a:ext cx="3495968" cy="252210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Техническое конструирование</a:t>
          </a:r>
          <a:endParaRPr lang="ru-RU" sz="3000" kern="1200" dirty="0"/>
        </a:p>
      </dsp:txBody>
      <dsp:txXfrm>
        <a:off x="4271" y="196102"/>
        <a:ext cx="3495968" cy="2522108"/>
      </dsp:txXfrm>
    </dsp:sp>
    <dsp:sp modelId="{DD83CB0F-9ADF-4DF7-8901-B9C1CED208C6}">
      <dsp:nvSpPr>
        <dsp:cNvPr id="0" name=""/>
        <dsp:cNvSpPr/>
      </dsp:nvSpPr>
      <dsp:spPr>
        <a:xfrm>
          <a:off x="3499385" y="3737205"/>
          <a:ext cx="5249078" cy="1380173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конструирование</a:t>
          </a:r>
          <a:r>
            <a:rPr lang="en-US" sz="2100" kern="1200" dirty="0" smtClean="0"/>
            <a:t> </a:t>
          </a:r>
          <a:r>
            <a:rPr lang="ru-RU" sz="2100" kern="1200" dirty="0" smtClean="0"/>
            <a:t>из бумаги ;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 конструирование из природного материала.</a:t>
          </a:r>
          <a:endParaRPr lang="ru-RU" sz="2100" kern="1200" dirty="0"/>
        </a:p>
      </dsp:txBody>
      <dsp:txXfrm>
        <a:off x="3499385" y="3737205"/>
        <a:ext cx="5249078" cy="1380173"/>
      </dsp:txXfrm>
    </dsp:sp>
    <dsp:sp modelId="{E8612145-951E-42F8-825B-29C9105329FD}">
      <dsp:nvSpPr>
        <dsp:cNvPr id="0" name=""/>
        <dsp:cNvSpPr/>
      </dsp:nvSpPr>
      <dsp:spPr>
        <a:xfrm>
          <a:off x="0" y="3166237"/>
          <a:ext cx="3499385" cy="2522108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Художественное конструирование</a:t>
          </a:r>
          <a:endParaRPr lang="ru-RU" sz="3000" kern="1200" dirty="0"/>
        </a:p>
      </dsp:txBody>
      <dsp:txXfrm>
        <a:off x="0" y="3166237"/>
        <a:ext cx="3499385" cy="252210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66CF98-7622-444C-BFCA-0B173BADFA81}">
      <dsp:nvSpPr>
        <dsp:cNvPr id="0" name=""/>
        <dsp:cNvSpPr/>
      </dsp:nvSpPr>
      <dsp:spPr>
        <a:xfrm>
          <a:off x="0" y="296567"/>
          <a:ext cx="7632848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226184-8A40-4AD1-9CC8-9CCDF8C04EC4}">
      <dsp:nvSpPr>
        <dsp:cNvPr id="0" name=""/>
        <dsp:cNvSpPr/>
      </dsp:nvSpPr>
      <dsp:spPr>
        <a:xfrm>
          <a:off x="381642" y="89927"/>
          <a:ext cx="6279086" cy="4132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52" tIns="0" rIns="20195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КОНСТРУИРОВАНИЕ по образцу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81642" y="89927"/>
        <a:ext cx="6279086" cy="413280"/>
      </dsp:txXfrm>
    </dsp:sp>
    <dsp:sp modelId="{9BEFAA8D-4603-4358-8EA9-60470640E4D8}">
      <dsp:nvSpPr>
        <dsp:cNvPr id="0" name=""/>
        <dsp:cNvSpPr/>
      </dsp:nvSpPr>
      <dsp:spPr>
        <a:xfrm>
          <a:off x="0" y="931607"/>
          <a:ext cx="7632848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419125"/>
              <a:satOff val="5687"/>
              <a:lumOff val="123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1CA84D-2424-4735-9073-912FCA053634}">
      <dsp:nvSpPr>
        <dsp:cNvPr id="0" name=""/>
        <dsp:cNvSpPr/>
      </dsp:nvSpPr>
      <dsp:spPr>
        <a:xfrm>
          <a:off x="381642" y="724967"/>
          <a:ext cx="6279086" cy="413280"/>
        </a:xfrm>
        <a:prstGeom prst="roundRect">
          <a:avLst/>
        </a:prstGeom>
        <a:solidFill>
          <a:schemeClr val="accent5">
            <a:hueOff val="-1419125"/>
            <a:satOff val="5687"/>
            <a:lumOff val="123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52" tIns="0" rIns="20195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КОНСТРУИРОВАНИЕ по простейшим чертежам</a:t>
          </a:r>
          <a:r>
            <a:rPr lang="en-US" sz="1600" kern="1200" dirty="0" smtClean="0">
              <a:solidFill>
                <a:schemeClr val="tx1"/>
              </a:solidFill>
            </a:rPr>
            <a:t> </a:t>
          </a:r>
          <a:endParaRPr lang="ru-RU" sz="1600" kern="1200" dirty="0" smtClean="0">
            <a:solidFill>
              <a:schemeClr val="tx1"/>
            </a:solidFill>
          </a:endParaRPr>
        </a:p>
      </dsp:txBody>
      <dsp:txXfrm>
        <a:off x="381642" y="724967"/>
        <a:ext cx="6279086" cy="413280"/>
      </dsp:txXfrm>
    </dsp:sp>
    <dsp:sp modelId="{F6A758FD-04AE-468C-A260-47FBD6FCF0AA}">
      <dsp:nvSpPr>
        <dsp:cNvPr id="0" name=""/>
        <dsp:cNvSpPr/>
      </dsp:nvSpPr>
      <dsp:spPr>
        <a:xfrm>
          <a:off x="0" y="1566647"/>
          <a:ext cx="7632848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2838251"/>
              <a:satOff val="11375"/>
              <a:lumOff val="24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0064BE-BCBD-460F-802C-2E4CFCEE9231}">
      <dsp:nvSpPr>
        <dsp:cNvPr id="0" name=""/>
        <dsp:cNvSpPr/>
      </dsp:nvSpPr>
      <dsp:spPr>
        <a:xfrm>
          <a:off x="381642" y="1360008"/>
          <a:ext cx="6279086" cy="413280"/>
        </a:xfrm>
        <a:prstGeom prst="roundRect">
          <a:avLst/>
        </a:prstGeom>
        <a:solidFill>
          <a:schemeClr val="accent5">
            <a:hueOff val="-2838251"/>
            <a:satOff val="11375"/>
            <a:lumOff val="246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52" tIns="0" rIns="20195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КОНСТРУИРОВАНИЕ по наглядным схемам </a:t>
          </a:r>
        </a:p>
      </dsp:txBody>
      <dsp:txXfrm>
        <a:off x="381642" y="1360008"/>
        <a:ext cx="6279086" cy="413280"/>
      </dsp:txXfrm>
    </dsp:sp>
    <dsp:sp modelId="{69A07125-31FA-4862-A14F-6E23FEAFC48F}">
      <dsp:nvSpPr>
        <dsp:cNvPr id="0" name=""/>
        <dsp:cNvSpPr/>
      </dsp:nvSpPr>
      <dsp:spPr>
        <a:xfrm>
          <a:off x="0" y="2201687"/>
          <a:ext cx="7632848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257376"/>
              <a:satOff val="17062"/>
              <a:lumOff val="36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37A188-654E-4820-BE34-DCB7E3366548}">
      <dsp:nvSpPr>
        <dsp:cNvPr id="0" name=""/>
        <dsp:cNvSpPr/>
      </dsp:nvSpPr>
      <dsp:spPr>
        <a:xfrm>
          <a:off x="381642" y="1995048"/>
          <a:ext cx="6279086" cy="413280"/>
        </a:xfrm>
        <a:prstGeom prst="roundRect">
          <a:avLst/>
        </a:prstGeom>
        <a:solidFill>
          <a:schemeClr val="accent5">
            <a:hueOff val="-4257376"/>
            <a:satOff val="17062"/>
            <a:lumOff val="36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52" tIns="0" rIns="20195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КОНСТРУИРОВАНИЕ по условиям 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81642" y="1995048"/>
        <a:ext cx="6279086" cy="413280"/>
      </dsp:txXfrm>
    </dsp:sp>
    <dsp:sp modelId="{EA81FB36-6C11-4BFF-BAE3-AEE16DB5B878}">
      <dsp:nvSpPr>
        <dsp:cNvPr id="0" name=""/>
        <dsp:cNvSpPr/>
      </dsp:nvSpPr>
      <dsp:spPr>
        <a:xfrm>
          <a:off x="0" y="2836728"/>
          <a:ext cx="7632848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5676501"/>
              <a:satOff val="22749"/>
              <a:lumOff val="49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D634-631E-4C3D-84C9-B47966C3C230}">
      <dsp:nvSpPr>
        <dsp:cNvPr id="0" name=""/>
        <dsp:cNvSpPr/>
      </dsp:nvSpPr>
      <dsp:spPr>
        <a:xfrm>
          <a:off x="381642" y="2630087"/>
          <a:ext cx="6279086" cy="413280"/>
        </a:xfrm>
        <a:prstGeom prst="roundRect">
          <a:avLst/>
        </a:prstGeom>
        <a:solidFill>
          <a:schemeClr val="accent5">
            <a:hueOff val="-5676501"/>
            <a:satOff val="22749"/>
            <a:lumOff val="49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52" tIns="0" rIns="20195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КОНСТРУИРОВАНИЕ по замыслу </a:t>
          </a:r>
        </a:p>
      </dsp:txBody>
      <dsp:txXfrm>
        <a:off x="381642" y="2630087"/>
        <a:ext cx="6279086" cy="413280"/>
      </dsp:txXfrm>
    </dsp:sp>
    <dsp:sp modelId="{0DF8804E-496D-4C8C-9730-3B0B0303498C}">
      <dsp:nvSpPr>
        <dsp:cNvPr id="0" name=""/>
        <dsp:cNvSpPr/>
      </dsp:nvSpPr>
      <dsp:spPr>
        <a:xfrm>
          <a:off x="0" y="3471768"/>
          <a:ext cx="7632848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095626"/>
              <a:satOff val="28436"/>
              <a:lumOff val="61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F6E909-4CA5-49B6-9F3F-75102323CAA2}">
      <dsp:nvSpPr>
        <dsp:cNvPr id="0" name=""/>
        <dsp:cNvSpPr/>
      </dsp:nvSpPr>
      <dsp:spPr>
        <a:xfrm>
          <a:off x="381642" y="3265127"/>
          <a:ext cx="6279086" cy="413280"/>
        </a:xfrm>
        <a:prstGeom prst="roundRect">
          <a:avLst/>
        </a:prstGeom>
        <a:solidFill>
          <a:schemeClr val="accent5">
            <a:hueOff val="-7095626"/>
            <a:satOff val="28436"/>
            <a:lumOff val="61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52" tIns="0" rIns="20195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КОНСТРУИРОВАНИЕ по модели 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81642" y="3265127"/>
        <a:ext cx="6279086" cy="413280"/>
      </dsp:txXfrm>
    </dsp:sp>
    <dsp:sp modelId="{A8E92660-8DE6-4429-BE06-14D30F42B2A5}">
      <dsp:nvSpPr>
        <dsp:cNvPr id="0" name=""/>
        <dsp:cNvSpPr/>
      </dsp:nvSpPr>
      <dsp:spPr>
        <a:xfrm>
          <a:off x="0" y="4106808"/>
          <a:ext cx="7632848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8514751"/>
              <a:satOff val="34124"/>
              <a:lumOff val="73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DCE5E0-6A26-4C3E-8737-0C17C7F9D6AC}">
      <dsp:nvSpPr>
        <dsp:cNvPr id="0" name=""/>
        <dsp:cNvSpPr/>
      </dsp:nvSpPr>
      <dsp:spPr>
        <a:xfrm>
          <a:off x="381642" y="3900168"/>
          <a:ext cx="6279086" cy="413280"/>
        </a:xfrm>
        <a:prstGeom prst="roundRect">
          <a:avLst/>
        </a:prstGeom>
        <a:solidFill>
          <a:schemeClr val="accent5">
            <a:hueOff val="-8514751"/>
            <a:satOff val="34124"/>
            <a:lumOff val="73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52" tIns="0" rIns="20195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КОНСТРУИРОВАНИЕ по теме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81642" y="3900168"/>
        <a:ext cx="6279086" cy="413280"/>
      </dsp:txXfrm>
    </dsp:sp>
    <dsp:sp modelId="{0D589D6F-4BFC-4043-A4EE-7C9C76347F0E}">
      <dsp:nvSpPr>
        <dsp:cNvPr id="0" name=""/>
        <dsp:cNvSpPr/>
      </dsp:nvSpPr>
      <dsp:spPr>
        <a:xfrm>
          <a:off x="0" y="4741847"/>
          <a:ext cx="7632848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4F2D11-343D-4029-92F2-8916F41A24B7}">
      <dsp:nvSpPr>
        <dsp:cNvPr id="0" name=""/>
        <dsp:cNvSpPr/>
      </dsp:nvSpPr>
      <dsp:spPr>
        <a:xfrm>
          <a:off x="381642" y="4535208"/>
          <a:ext cx="6279086" cy="41328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52" tIns="0" rIns="20195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Каркасное КОНСТРУИРОВАНИЕ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81642" y="4535208"/>
        <a:ext cx="6279086" cy="41328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A1FBBE-D4C5-4F9F-94D7-F13D2AFAB571}">
      <dsp:nvSpPr>
        <dsp:cNvPr id="0" name=""/>
        <dsp:cNvSpPr/>
      </dsp:nvSpPr>
      <dsp:spPr>
        <a:xfrm rot="5400000">
          <a:off x="-184186" y="189982"/>
          <a:ext cx="1227910" cy="859537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2">
                  <a:lumMod val="75000"/>
                </a:schemeClr>
              </a:solidFill>
            </a:rPr>
            <a:t>1</a:t>
          </a:r>
          <a:endParaRPr lang="ru-RU" sz="2800" b="1" kern="1200" dirty="0">
            <a:solidFill>
              <a:schemeClr val="tx2">
                <a:lumMod val="75000"/>
              </a:schemeClr>
            </a:solidFill>
          </a:endParaRPr>
        </a:p>
      </dsp:txBody>
      <dsp:txXfrm rot="5400000">
        <a:off x="-184186" y="189982"/>
        <a:ext cx="1227910" cy="859537"/>
      </dsp:txXfrm>
    </dsp:sp>
    <dsp:sp modelId="{DD6BD1BB-28DB-41FF-A9D6-1C10D2A84E71}">
      <dsp:nvSpPr>
        <dsp:cNvPr id="0" name=""/>
        <dsp:cNvSpPr/>
      </dsp:nvSpPr>
      <dsp:spPr>
        <a:xfrm rot="5400000">
          <a:off x="3990927" y="-3125594"/>
          <a:ext cx="798561" cy="70613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Рассматривание объекта в целом.</a:t>
          </a:r>
          <a:endParaRPr lang="ru-RU" sz="2400" kern="1200" dirty="0"/>
        </a:p>
      </dsp:txBody>
      <dsp:txXfrm rot="5400000">
        <a:off x="3990927" y="-3125594"/>
        <a:ext cx="798561" cy="7061342"/>
      </dsp:txXfrm>
    </dsp:sp>
    <dsp:sp modelId="{DA31D90F-6CF9-4BFA-9A3E-2F60495F998B}">
      <dsp:nvSpPr>
        <dsp:cNvPr id="0" name=""/>
        <dsp:cNvSpPr/>
      </dsp:nvSpPr>
      <dsp:spPr>
        <a:xfrm rot="5400000">
          <a:off x="-184186" y="1302264"/>
          <a:ext cx="1227910" cy="859537"/>
        </a:xfrm>
        <a:prstGeom prst="chevron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2">
                  <a:lumMod val="75000"/>
                </a:schemeClr>
              </a:solidFill>
            </a:rPr>
            <a:t>2</a:t>
          </a:r>
          <a:endParaRPr lang="ru-RU" sz="2800" b="1" kern="1200" dirty="0">
            <a:solidFill>
              <a:schemeClr val="tx2">
                <a:lumMod val="75000"/>
              </a:schemeClr>
            </a:solidFill>
          </a:endParaRPr>
        </a:p>
      </dsp:txBody>
      <dsp:txXfrm rot="5400000">
        <a:off x="-184186" y="1302264"/>
        <a:ext cx="1227910" cy="859537"/>
      </dsp:txXfrm>
    </dsp:sp>
    <dsp:sp modelId="{EED46564-9449-4FE2-A6A6-0F515F7D7644}">
      <dsp:nvSpPr>
        <dsp:cNvPr id="0" name=""/>
        <dsp:cNvSpPr/>
      </dsp:nvSpPr>
      <dsp:spPr>
        <a:xfrm rot="5400000">
          <a:off x="3991137" y="-2013522"/>
          <a:ext cx="798142" cy="70613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Установление его практического назначения.               </a:t>
          </a:r>
          <a:endParaRPr lang="ru-RU" sz="2400" kern="1200" dirty="0"/>
        </a:p>
      </dsp:txBody>
      <dsp:txXfrm rot="5400000">
        <a:off x="3991137" y="-2013522"/>
        <a:ext cx="798142" cy="7061342"/>
      </dsp:txXfrm>
    </dsp:sp>
    <dsp:sp modelId="{9AC90950-35B1-4162-BF78-57699DB79F2B}">
      <dsp:nvSpPr>
        <dsp:cNvPr id="0" name=""/>
        <dsp:cNvSpPr/>
      </dsp:nvSpPr>
      <dsp:spPr>
        <a:xfrm rot="5400000">
          <a:off x="-184186" y="2414547"/>
          <a:ext cx="1227910" cy="859537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2">
                  <a:lumMod val="75000"/>
                </a:schemeClr>
              </a:solidFill>
            </a:rPr>
            <a:t>3</a:t>
          </a:r>
          <a:endParaRPr lang="ru-RU" sz="2800" b="1" kern="1200" dirty="0">
            <a:solidFill>
              <a:schemeClr val="tx2">
                <a:lumMod val="75000"/>
              </a:schemeClr>
            </a:solidFill>
          </a:endParaRPr>
        </a:p>
      </dsp:txBody>
      <dsp:txXfrm rot="5400000">
        <a:off x="-184186" y="2414547"/>
        <a:ext cx="1227910" cy="859537"/>
      </dsp:txXfrm>
    </dsp:sp>
    <dsp:sp modelId="{A8405F1D-5E45-4A29-9A15-0AC4BFFB8DC9}">
      <dsp:nvSpPr>
        <dsp:cNvPr id="0" name=""/>
        <dsp:cNvSpPr/>
      </dsp:nvSpPr>
      <dsp:spPr>
        <a:xfrm rot="5400000">
          <a:off x="3991137" y="-901239"/>
          <a:ext cx="798142" cy="70613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Выделение основных частей. </a:t>
          </a:r>
          <a:endParaRPr lang="ru-RU" sz="2400" kern="1200" dirty="0"/>
        </a:p>
      </dsp:txBody>
      <dsp:txXfrm rot="5400000">
        <a:off x="3991137" y="-901239"/>
        <a:ext cx="798142" cy="7061342"/>
      </dsp:txXfrm>
    </dsp:sp>
    <dsp:sp modelId="{AE3C9596-5DA8-4BB5-9304-2701F41C6070}">
      <dsp:nvSpPr>
        <dsp:cNvPr id="0" name=""/>
        <dsp:cNvSpPr/>
      </dsp:nvSpPr>
      <dsp:spPr>
        <a:xfrm rot="5400000">
          <a:off x="-184186" y="3526829"/>
          <a:ext cx="1227910" cy="859537"/>
        </a:xfrm>
        <a:prstGeom prst="chevron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2">
                  <a:lumMod val="75000"/>
                </a:schemeClr>
              </a:solidFill>
            </a:rPr>
            <a:t>4</a:t>
          </a:r>
          <a:endParaRPr lang="ru-RU" sz="2800" b="1" kern="1200" dirty="0">
            <a:solidFill>
              <a:schemeClr val="tx2">
                <a:lumMod val="75000"/>
              </a:schemeClr>
            </a:solidFill>
          </a:endParaRPr>
        </a:p>
      </dsp:txBody>
      <dsp:txXfrm rot="5400000">
        <a:off x="-184186" y="3526829"/>
        <a:ext cx="1227910" cy="859537"/>
      </dsp:txXfrm>
    </dsp:sp>
    <dsp:sp modelId="{89EA7EE6-0F26-4B20-B4FC-8A78011BEB25}">
      <dsp:nvSpPr>
        <dsp:cNvPr id="0" name=""/>
        <dsp:cNvSpPr/>
      </dsp:nvSpPr>
      <dsp:spPr>
        <a:xfrm rot="5400000">
          <a:off x="3991137" y="211042"/>
          <a:ext cx="798142" cy="70613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Определение их функционального назначения в соответствии с назначением объекта в целом.</a:t>
          </a:r>
          <a:endParaRPr lang="ru-RU" sz="2400" kern="1200" dirty="0"/>
        </a:p>
      </dsp:txBody>
      <dsp:txXfrm rot="5400000">
        <a:off x="3991137" y="211042"/>
        <a:ext cx="798142" cy="7061342"/>
      </dsp:txXfrm>
    </dsp:sp>
    <dsp:sp modelId="{A01B3DA1-AC3F-4A8D-8611-FB3CFBC8BC00}">
      <dsp:nvSpPr>
        <dsp:cNvPr id="0" name=""/>
        <dsp:cNvSpPr/>
      </dsp:nvSpPr>
      <dsp:spPr>
        <a:xfrm rot="5400000">
          <a:off x="-184186" y="4639112"/>
          <a:ext cx="1227910" cy="859537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2">
                  <a:lumMod val="75000"/>
                </a:schemeClr>
              </a:solidFill>
            </a:rPr>
            <a:t>5</a:t>
          </a:r>
          <a:endParaRPr lang="ru-RU" sz="2800" b="1" kern="1200" dirty="0">
            <a:solidFill>
              <a:schemeClr val="tx2">
                <a:lumMod val="75000"/>
              </a:schemeClr>
            </a:solidFill>
          </a:endParaRPr>
        </a:p>
      </dsp:txBody>
      <dsp:txXfrm rot="5400000">
        <a:off x="-184186" y="4639112"/>
        <a:ext cx="1227910" cy="859537"/>
      </dsp:txXfrm>
    </dsp:sp>
    <dsp:sp modelId="{26D00456-01BB-4128-8E8D-BD667CDF8CB3}">
      <dsp:nvSpPr>
        <dsp:cNvPr id="0" name=""/>
        <dsp:cNvSpPr/>
      </dsp:nvSpPr>
      <dsp:spPr>
        <a:xfrm rot="5400000">
          <a:off x="3991137" y="1323325"/>
          <a:ext cx="798142" cy="70613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smtClean="0"/>
            <a:t>Выделение деталей, составляющих основные части.</a:t>
          </a:r>
          <a:endParaRPr lang="ru-RU" sz="2400" kern="1200"/>
        </a:p>
      </dsp:txBody>
      <dsp:txXfrm rot="5400000">
        <a:off x="3991137" y="1323325"/>
        <a:ext cx="798142" cy="70613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6DF3-3301-4781-BB47-C76565CAC66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8DC1-43B3-41FC-8874-28E434982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6DF3-3301-4781-BB47-C76565CAC66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8DC1-43B3-41FC-8874-28E434982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6DF3-3301-4781-BB47-C76565CAC66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8DC1-43B3-41FC-8874-28E434982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6DF3-3301-4781-BB47-C76565CAC66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8DC1-43B3-41FC-8874-28E434982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6DF3-3301-4781-BB47-C76565CAC66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8DC1-43B3-41FC-8874-28E434982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6DF3-3301-4781-BB47-C76565CAC66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8DC1-43B3-41FC-8874-28E434982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6DF3-3301-4781-BB47-C76565CAC66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8DC1-43B3-41FC-8874-28E434982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6DF3-3301-4781-BB47-C76565CAC66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8DC1-43B3-41FC-8874-28E434982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6DF3-3301-4781-BB47-C76565CAC66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8DC1-43B3-41FC-8874-28E434982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6DF3-3301-4781-BB47-C76565CAC66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8DC1-43B3-41FC-8874-28E434982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6DF3-3301-4781-BB47-C76565CAC66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A8DC1-43B3-41FC-8874-28E434982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06DF3-3301-4781-BB47-C76565CAC66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A8DC1-43B3-41FC-8874-28E434982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1%81%D1%85%D0%B5%D0%BC%D1%8B%20%D0%BF%D0%BE%D1%81%D1%82%D1%80%D0%BE%D0%B5%D0%BA%20%D0%B8%D0%B7%20%D0%94%D0%95%D0%A0%D0%95%D0%92%D0%AF%D0%9D%D0%9D%D0%9E%D0%93%D0%9E%20%D0%9A%D0%9E%D0%9D%D0%A1%D0%A2%D0%A0%D0%A3%D0%9A%D0%A2%D0%9E%D0%A0%D0%90&amp;img_url=http://my-shop.ru/_files/product/2/115/1145810.jpg&amp;pos=13&amp;rpt=simage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lgg2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714488"/>
            <a:ext cx="572701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Создание условий для конструктивной деятельности детей дошкольного возраста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b="0" dirty="0" smtClean="0"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b="0" dirty="0" smtClean="0"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endParaRPr lang="ru-RU" sz="1600" b="0" dirty="0">
              <a:solidFill>
                <a:schemeClr val="accent1">
                  <a:lumMod val="75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2852"/>
            <a:ext cx="6929454" cy="1125908"/>
          </a:xfrm>
        </p:spPr>
        <p:txBody>
          <a:bodyPr>
            <a:normAutofit fontScale="77500" lnSpcReduction="20000"/>
          </a:bodyPr>
          <a:lstStyle/>
          <a:p>
            <a:r>
              <a:rPr lang="ru-RU" sz="2600" dirty="0">
                <a:solidFill>
                  <a:schemeClr val="accent1">
                    <a:lumMod val="75000"/>
                  </a:schemeClr>
                </a:solidFill>
              </a:rPr>
              <a:t>Муниципальное автономное дошкольное 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образовательное</a:t>
            </a:r>
          </a:p>
          <a:p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учреждение №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5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  «Рад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ость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» </a:t>
            </a:r>
          </a:p>
          <a:p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города  </a:t>
            </a:r>
            <a:r>
              <a:rPr lang="ru-RU" sz="2600" dirty="0">
                <a:solidFill>
                  <a:schemeClr val="accent1">
                    <a:lumMod val="75000"/>
                  </a:schemeClr>
                </a:solidFill>
              </a:rPr>
              <a:t>Дубны Московской области</a:t>
            </a:r>
          </a:p>
          <a:p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450912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Подготовила Попова Л.А.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воспитатель первой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квалификационной категории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lgg2006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Конструирование по замыслу</a:t>
            </a:r>
            <a:endParaRPr lang="ru-RU" dirty="0"/>
          </a:p>
        </p:txBody>
      </p:sp>
      <p:pic>
        <p:nvPicPr>
          <p:cNvPr id="9" name="Рисунок 8" descr="C:\Users\л\Desktop\фото конструирование\DSCN435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844824"/>
            <a:ext cx="4392488" cy="369530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lgg2006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Конструирование по модели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http://lib.rus.ec/i/62/460362/Autogen_eBook_id6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132856"/>
            <a:ext cx="3816424" cy="394989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7" name="Рисунок 6" descr="http://lib.rus.ec/i/62/460362/Autogen_eBook_id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420888"/>
            <a:ext cx="3960440" cy="309634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lgg2006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Конструирование по теме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67544" y="1340768"/>
            <a:ext cx="7920880" cy="5256584"/>
          </a:xfrm>
        </p:spPr>
        <p:txBody>
          <a:bodyPr>
            <a:normAutofit fontScale="70000" lnSpcReduction="20000"/>
          </a:bodyPr>
          <a:lstStyle/>
          <a:p>
            <a:pPr marL="0" lvl="0" indent="0">
              <a:spcBef>
                <a:spcPts val="0"/>
              </a:spcBef>
              <a:buNone/>
              <a:defRPr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sz="3600" b="1" i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 </a:t>
            </a:r>
            <a:r>
              <a:rPr lang="ru-RU" sz="2900" b="1" i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во второй младшей группе</a:t>
            </a: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 – ворота, дорожки, грузовая    машина, </a:t>
            </a:r>
            <a:r>
              <a:rPr lang="en-US" sz="29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      </a:t>
            </a: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мебель для кукол, домики, башенки, гараж, поезд, загородки для</a:t>
            </a:r>
            <a:r>
              <a:rPr lang="en-US" sz="29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 </a:t>
            </a: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животных, птиц и т. д.</a:t>
            </a:r>
            <a:endParaRPr lang="en-US" sz="2900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q"/>
              <a:defRPr/>
            </a:pPr>
            <a:endParaRPr lang="ru-RU" sz="2900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  <a:p>
            <a:pPr marL="0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ru-RU" sz="2900" b="1" i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в</a:t>
            </a: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 </a:t>
            </a:r>
            <a:r>
              <a:rPr lang="ru-RU" sz="2900" b="1" i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средней группе</a:t>
            </a: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 – двухэтажные дома, пароход, горка со скатом, гараж для двух машин, мост, железная дорога и поезд и т. д.</a:t>
            </a:r>
            <a:endParaRPr lang="en-US" sz="2900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  <a:p>
            <a:pPr marL="0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ru-RU" sz="2900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  <a:p>
            <a:pPr marL="0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ru-RU" sz="2900" b="1" i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в</a:t>
            </a:r>
            <a:r>
              <a:rPr lang="ru-RU" sz="2900" i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 </a:t>
            </a:r>
            <a:r>
              <a:rPr lang="ru-RU" sz="2900" b="1" i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средней группе</a:t>
            </a:r>
            <a:r>
              <a:rPr lang="ru-RU" sz="2900" i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 – </a:t>
            </a: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двухэтажные дома, пароход, горка со скатом, гараж для двух машин, мост, железная дорога и поезд и т. д.</a:t>
            </a:r>
            <a:endParaRPr lang="en-US" sz="2900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  <a:p>
            <a:pPr marL="0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ru-RU" sz="2900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  <a:p>
            <a:pPr marL="0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 </a:t>
            </a:r>
            <a:r>
              <a:rPr lang="ru-RU" sz="2900" b="1" i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в подготовительной группе</a:t>
            </a: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 - сказочные домики, речной и железнодорожный вокзалы, театр, многоэтажные дома, самолеты разные, метро, теремок по сказке и т. д.</a:t>
            </a:r>
          </a:p>
          <a:p>
            <a:pPr lvl="0">
              <a:buFont typeface="Wingdings" pitchFamily="2" charset="2"/>
              <a:buChar char="q"/>
            </a:pPr>
            <a:endParaRPr lang="ru-RU" sz="33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lgg2006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-756592" y="274638"/>
            <a:ext cx="9443392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   Каркасное конструирование</a:t>
            </a:r>
            <a:endParaRPr lang="ru-RU" dirty="0"/>
          </a:p>
        </p:txBody>
      </p:sp>
      <p:pic>
        <p:nvPicPr>
          <p:cNvPr id="7" name="Рисунок 6" descr="C:\Users\л\Desktop\презентация КОНСТРУИР\разнообразные конструкторы\DSCN451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132856"/>
            <a:ext cx="4536504" cy="374441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6" name="Содержимое 5" descr="C:\Users\л\Desktop\презентация КОНСТРУИР\разнообразные конструкторы\DSCN4511.JPG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420888"/>
            <a:ext cx="3672408" cy="29523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lgg2006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827584" y="260648"/>
            <a:ext cx="7488832" cy="620688"/>
          </a:xfrm>
        </p:spPr>
        <p:txBody>
          <a:bodyPr lIns="0" tIns="0" rIns="0" bIns="0">
            <a:normAutofit/>
          </a:bodyPr>
          <a:lstStyle/>
          <a:p>
            <a:pPr indent="0" algn="just">
              <a:buNone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Опорная схема анализа построек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683568" y="980728"/>
          <a:ext cx="792088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lgg2006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971600" y="980728"/>
            <a:ext cx="6840760" cy="4752527"/>
          </a:xfrm>
        </p:spPr>
        <p:txBody>
          <a:bodyPr lIns="0" tIns="0" rIns="0" bIns="0" anchor="ctr"/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    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Конструирование 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является практической деятельностью, направленной на получение определённого, заранее задуманного результата. Оно тесно связано с игрой и является деятельностью, отвечающей интересам детей.</a:t>
            </a:r>
            <a:endParaRPr lang="ru-RU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lgg2006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http://kolobok154.edusite.ru/images/p11_untitl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6367126" cy="39019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lgg2006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899592" y="1268759"/>
            <a:ext cx="7056784" cy="4392489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Если ребёнок не научится сам ничего творить, то в жизни, он всегда будет только подражать и копировать. </a:t>
            </a:r>
          </a:p>
          <a:p>
            <a:pPr algn="r">
              <a:buNone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Л.Н. Толстой 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i?id=468273945-53-72&amp;n=21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861048"/>
            <a:ext cx="3171428" cy="2690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lgg2006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Схема 3"/>
          <p:cNvGraphicFramePr/>
          <p:nvPr/>
        </p:nvGraphicFramePr>
        <p:xfrm>
          <a:off x="395536" y="332656"/>
          <a:ext cx="8496944" cy="6525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lgg2006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Схема 3"/>
          <p:cNvGraphicFramePr/>
          <p:nvPr/>
        </p:nvGraphicFramePr>
        <p:xfrm>
          <a:off x="0" y="476672"/>
          <a:ext cx="8748464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lgg2006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67544" y="188640"/>
            <a:ext cx="8208912" cy="1008112"/>
          </a:xfrm>
        </p:spPr>
        <p:txBody>
          <a:bodyPr>
            <a:normAutofit fontScale="85000" lnSpcReduction="2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Формы организации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обучения детскому конструированию</a:t>
            </a:r>
          </a:p>
          <a:p>
            <a:pPr algn="ctr">
              <a:spcBef>
                <a:spcPts val="0"/>
              </a:spcBef>
              <a:buNone/>
            </a:pPr>
            <a:endParaRPr lang="ru-RU" sz="24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323528" y="1268760"/>
          <a:ext cx="763284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lgg2006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119675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Конструирование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по образцу</a:t>
            </a:r>
            <a:endParaRPr lang="ru-RU" dirty="0"/>
          </a:p>
        </p:txBody>
      </p:sp>
      <p:pic>
        <p:nvPicPr>
          <p:cNvPr id="8" name="Рисунок 7" descr="C:\Users\л\Desktop\презентация КОНСТРУИР\разнообразные конструкторы\DSCN4504.JPG"/>
          <p:cNvPicPr/>
          <p:nvPr/>
        </p:nvPicPr>
        <p:blipFill>
          <a:blip r:embed="rId3" cstate="print"/>
          <a:srcRect t="14706" b="29412"/>
          <a:stretch>
            <a:fillRect/>
          </a:stretch>
        </p:blipFill>
        <p:spPr bwMode="auto">
          <a:xfrm>
            <a:off x="4716016" y="692696"/>
            <a:ext cx="3456384" cy="25922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9" name="Рисунок 18" descr="C:\Users\л\Desktop\презентация КОНСТРУИР\разнообразные конструкторы\DSCN4513.JPG"/>
          <p:cNvPicPr/>
          <p:nvPr/>
        </p:nvPicPr>
        <p:blipFill>
          <a:blip r:embed="rId4" cstate="print"/>
          <a:srcRect r="13043"/>
          <a:stretch>
            <a:fillRect/>
          </a:stretch>
        </p:blipFill>
        <p:spPr bwMode="auto">
          <a:xfrm>
            <a:off x="467544" y="2060848"/>
            <a:ext cx="2880320" cy="230425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4" name="Содержимое 5" descr="C:\Users\л\Desktop\фото конструирование\DSCN4365.JPG"/>
          <p:cNvPicPr>
            <a:picLocks/>
          </p:cNvPicPr>
          <p:nvPr/>
        </p:nvPicPr>
        <p:blipFill>
          <a:blip r:embed="rId5" cstate="print"/>
          <a:srcRect l="6383"/>
          <a:stretch>
            <a:fillRect/>
          </a:stretch>
        </p:blipFill>
        <p:spPr bwMode="auto">
          <a:xfrm>
            <a:off x="3563888" y="3429000"/>
            <a:ext cx="3312368" cy="29523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lgg2006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92D050"/>
          </a:solidFill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Конструирование 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по простейшим чертежам</a:t>
            </a:r>
            <a:endParaRPr lang="ru-RU" dirty="0"/>
          </a:p>
        </p:txBody>
      </p:sp>
      <p:pic>
        <p:nvPicPr>
          <p:cNvPr id="6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700808"/>
            <a:ext cx="4475397" cy="2232248"/>
          </a:xfrm>
          <a:prstGeom prst="rect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19" y="1700808"/>
            <a:ext cx="3830067" cy="22322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8" name="Рисунок 7" descr="C:\Users\л\Desktop\презентация КОНСТРУИР\разнообразные конструкторы\DSCN447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4077072"/>
            <a:ext cx="3456384" cy="252028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1" name="Рисунок 10" descr="C:\Users\л\Desktop\презентация КОНСТРУИР\разнообразные конструкторы\DSCN448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4077072"/>
            <a:ext cx="3240360" cy="25431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lgg2006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83568" y="260648"/>
            <a:ext cx="8003232" cy="115699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900" b="1" dirty="0" smtClean="0">
                <a:solidFill>
                  <a:schemeClr val="accent3">
                    <a:lumMod val="75000"/>
                  </a:schemeClr>
                </a:solidFill>
              </a:rPr>
              <a:t>Конструирование </a:t>
            </a:r>
            <a:br>
              <a:rPr lang="ru-RU" sz="49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900" b="1" dirty="0" smtClean="0">
                <a:solidFill>
                  <a:schemeClr val="accent3">
                    <a:lumMod val="75000"/>
                  </a:schemeClr>
                </a:solidFill>
              </a:rPr>
              <a:t>по наглядным схемам</a:t>
            </a:r>
            <a:endParaRPr lang="ru-RU" sz="49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http://lib.rus.ec/i/62/460362/Autogen_eBook_id0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060848"/>
            <a:ext cx="4320480" cy="374441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55298" name="Picture 2" descr="http://lib.rus.ec/i/62/460362/Autogen_eBook_id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4336" y="2060848"/>
            <a:ext cx="3362080" cy="381642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lgg2006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Конструирование по условиям</a:t>
            </a:r>
            <a:endParaRPr lang="ru-RU" dirty="0"/>
          </a:p>
        </p:txBody>
      </p:sp>
      <p:pic>
        <p:nvPicPr>
          <p:cNvPr id="7" name="Рисунок 6" descr="C:\Users\л\Desktop\презентация КОНСТРУИР\разнообразные конструкторы\DSCN449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700808"/>
            <a:ext cx="5256584" cy="417646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2154</TotalTime>
  <Words>257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 Создание условий для конструктивной деятельности детей дошкольного возраста  </vt:lpstr>
      <vt:lpstr>Слайд 2</vt:lpstr>
      <vt:lpstr>Слайд 3</vt:lpstr>
      <vt:lpstr>Слайд 4</vt:lpstr>
      <vt:lpstr>Слайд 5</vt:lpstr>
      <vt:lpstr> Конструирование по образцу</vt:lpstr>
      <vt:lpstr>Конструирование  по простейшим чертежам</vt:lpstr>
      <vt:lpstr> Конструирование  по наглядным схемам</vt:lpstr>
      <vt:lpstr>Конструирование по условиям</vt:lpstr>
      <vt:lpstr>Конструирование по замыслу</vt:lpstr>
      <vt:lpstr>Конструирование по модели</vt:lpstr>
      <vt:lpstr>Конструирование по теме</vt:lpstr>
      <vt:lpstr>    Каркасное конструирование</vt:lpstr>
      <vt:lpstr>Слайд 14</vt:lpstr>
      <vt:lpstr>Слайд 15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РАЗВИВАЮЩЕЙ СРЕДЫ НАШЕГО ВОЗРАСТА</dc:title>
  <dc:creator>Оксана</dc:creator>
  <cp:lastModifiedBy>л</cp:lastModifiedBy>
  <cp:revision>189</cp:revision>
  <dcterms:created xsi:type="dcterms:W3CDTF">2012-11-28T18:18:46Z</dcterms:created>
  <dcterms:modified xsi:type="dcterms:W3CDTF">2017-01-23T21:31:06Z</dcterms:modified>
</cp:coreProperties>
</file>