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5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1A25B-3BC5-4CF8-A5CB-9DD6B4F7003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85253-2B73-491D-8D42-77FB7FB98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1A25B-3BC5-4CF8-A5CB-9DD6B4F7003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85253-2B73-491D-8D42-77FB7FB98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1A25B-3BC5-4CF8-A5CB-9DD6B4F7003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85253-2B73-491D-8D42-77FB7FB98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1A25B-3BC5-4CF8-A5CB-9DD6B4F7003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85253-2B73-491D-8D42-77FB7FB98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1A25B-3BC5-4CF8-A5CB-9DD6B4F7003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85253-2B73-491D-8D42-77FB7FB98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1A25B-3BC5-4CF8-A5CB-9DD6B4F7003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85253-2B73-491D-8D42-77FB7FB98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1A25B-3BC5-4CF8-A5CB-9DD6B4F7003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85253-2B73-491D-8D42-77FB7FB98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1A25B-3BC5-4CF8-A5CB-9DD6B4F7003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85253-2B73-491D-8D42-77FB7FB98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1A25B-3BC5-4CF8-A5CB-9DD6B4F7003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85253-2B73-491D-8D42-77FB7FB98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1A25B-3BC5-4CF8-A5CB-9DD6B4F7003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85253-2B73-491D-8D42-77FB7FB98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1A25B-3BC5-4CF8-A5CB-9DD6B4F7003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85253-2B73-491D-8D42-77FB7FB98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1A25B-3BC5-4CF8-A5CB-9DD6B4F7003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85253-2B73-491D-8D42-77FB7FB98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cbdx.ru/_fr/1/7281229.gif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(фон) презентаций &quot;Россия&quot;-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00872"/>
          </a:xfrm>
          <a:prstGeom prst="rect">
            <a:avLst/>
          </a:prstGeom>
          <a:noFill/>
        </p:spPr>
      </p:pic>
      <p:sp>
        <p:nvSpPr>
          <p:cNvPr id="1029" name="WordArt 5"/>
          <p:cNvSpPr>
            <a:spLocks noChangeArrowheads="1" noChangeShapeType="1" noTextEdit="1"/>
          </p:cNvSpPr>
          <p:nvPr/>
        </p:nvSpPr>
        <p:spPr bwMode="auto">
          <a:xfrm>
            <a:off x="2357422" y="214290"/>
            <a:ext cx="6477000" cy="5124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Организация изучения </a:t>
            </a:r>
          </a:p>
          <a:p>
            <a:pPr algn="ctr" rtl="0"/>
            <a:endParaRPr lang="ru-RU" sz="3600" kern="10" spc="0" dirty="0" smtClean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tx2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  <a:p>
            <a:pPr algn="ctr" rtl="0"/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государственной символики </a:t>
            </a:r>
          </a:p>
          <a:p>
            <a:pPr algn="ctr" rtl="0"/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и порядка </a:t>
            </a:r>
          </a:p>
          <a:p>
            <a:pPr algn="ctr" rtl="0"/>
            <a:endParaRPr lang="ru-RU" sz="3600" kern="10" spc="0" dirty="0" smtClean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tx2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  <a:p>
            <a:pPr algn="ctr" rtl="0"/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официального </a:t>
            </a:r>
          </a:p>
          <a:p>
            <a:pPr algn="ctr" rtl="0"/>
            <a:endParaRPr lang="ru-RU" sz="3600" kern="10" spc="0" dirty="0" smtClean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tx2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  <a:p>
            <a:pPr algn="ctr" rtl="0"/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использования </a:t>
            </a:r>
          </a:p>
          <a:p>
            <a:pPr algn="ctr" rtl="0"/>
            <a:endParaRPr lang="ru-RU" sz="3600" kern="10" spc="0" dirty="0" smtClean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tx2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  <a:p>
            <a:pPr algn="ctr" rtl="0"/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государственных </a:t>
            </a:r>
          </a:p>
          <a:p>
            <a:pPr algn="ctr" rtl="0"/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символов РФ</a:t>
            </a:r>
            <a:endParaRPr lang="ru-RU" sz="36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tx2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(фон) презентаций &quot;Россия&quot;-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00872"/>
          </a:xfrm>
          <a:prstGeom prst="rect">
            <a:avLst/>
          </a:prstGeom>
          <a:noFill/>
        </p:spPr>
      </p:pic>
      <p:sp>
        <p:nvSpPr>
          <p:cNvPr id="4097" name="WordArt 1"/>
          <p:cNvSpPr>
            <a:spLocks noChangeArrowheads="1" noChangeShapeType="1" noTextEdit="1"/>
          </p:cNvSpPr>
          <p:nvPr/>
        </p:nvSpPr>
        <p:spPr bwMode="auto">
          <a:xfrm>
            <a:off x="2643174" y="371475"/>
            <a:ext cx="6143668" cy="520066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14"/>
              </a:avLst>
            </a:prstTxWarp>
          </a:bodyPr>
          <a:lstStyle/>
          <a:p>
            <a:pPr algn="ctr" rtl="0"/>
            <a:endParaRPr lang="ru-RU" sz="3600" kern="10" dirty="0" smtClean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43174" y="142852"/>
            <a:ext cx="6212379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(фон) презентаций &quot;Россия&quot;-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00872"/>
          </a:xfrm>
          <a:prstGeom prst="rect">
            <a:avLst/>
          </a:prstGeom>
          <a:noFill/>
        </p:spPr>
      </p:pic>
      <p:sp>
        <p:nvSpPr>
          <p:cNvPr id="4097" name="WordArt 1"/>
          <p:cNvSpPr>
            <a:spLocks noChangeArrowheads="1" noChangeShapeType="1" noTextEdit="1"/>
          </p:cNvSpPr>
          <p:nvPr/>
        </p:nvSpPr>
        <p:spPr bwMode="auto">
          <a:xfrm>
            <a:off x="2643174" y="371475"/>
            <a:ext cx="6143668" cy="520066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14"/>
              </a:avLst>
            </a:prstTxWarp>
          </a:bodyPr>
          <a:lstStyle/>
          <a:p>
            <a:pPr algn="ctr" rtl="0"/>
            <a:endParaRPr lang="ru-RU" sz="3600" kern="10" dirty="0" smtClean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71736" y="142852"/>
            <a:ext cx="6286544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(фон) презентаций &quot;Россия&quot;-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00872"/>
          </a:xfrm>
          <a:prstGeom prst="rect">
            <a:avLst/>
          </a:prstGeom>
          <a:noFill/>
        </p:spPr>
      </p:pic>
      <p:sp>
        <p:nvSpPr>
          <p:cNvPr id="4097" name="WordArt 1"/>
          <p:cNvSpPr>
            <a:spLocks noChangeArrowheads="1" noChangeShapeType="1" noTextEdit="1"/>
          </p:cNvSpPr>
          <p:nvPr/>
        </p:nvSpPr>
        <p:spPr bwMode="auto">
          <a:xfrm>
            <a:off x="2643174" y="371475"/>
            <a:ext cx="6143668" cy="520066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14"/>
              </a:avLst>
            </a:prstTxWarp>
          </a:bodyPr>
          <a:lstStyle/>
          <a:p>
            <a:pPr algn="ctr" rtl="0"/>
            <a:endParaRPr lang="ru-RU" sz="3600" kern="10" dirty="0" smtClean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3364328" y="1221198"/>
            <a:ext cx="5987243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(фон) презентаций &quot;Россия&quot;-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00872"/>
          </a:xfrm>
          <a:prstGeom prst="rect">
            <a:avLst/>
          </a:prstGeom>
          <a:noFill/>
        </p:spPr>
      </p:pic>
      <p:sp>
        <p:nvSpPr>
          <p:cNvPr id="4097" name="WordArt 1"/>
          <p:cNvSpPr>
            <a:spLocks noChangeArrowheads="1" noChangeShapeType="1" noTextEdit="1"/>
          </p:cNvSpPr>
          <p:nvPr/>
        </p:nvSpPr>
        <p:spPr bwMode="auto">
          <a:xfrm>
            <a:off x="2643174" y="371475"/>
            <a:ext cx="6143668" cy="520066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14"/>
              </a:avLst>
            </a:prstTxWarp>
          </a:bodyPr>
          <a:lstStyle/>
          <a:p>
            <a:pPr algn="ctr" rtl="0"/>
            <a:endParaRPr lang="ru-RU" sz="3600" kern="10" dirty="0" smtClean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43570" y="214290"/>
            <a:ext cx="32861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«Язык символов- это язык,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в котором внешний мир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есть символ внутреннего мира,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символ души  и разума»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                                         Э. </a:t>
            </a:r>
            <a:r>
              <a:rPr lang="ru-RU" b="1" dirty="0" err="1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Фром</a:t>
            </a:r>
            <a:endParaRPr lang="ru-RU" b="1" dirty="0">
              <a:ln w="11430"/>
              <a:solidFill>
                <a:schemeClr val="accent4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7" name="Picture 5" descr="Картинка 5 из 8744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74" y="2000239"/>
            <a:ext cx="4643470" cy="335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(фон) презентаций &quot;Россия&quot;-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00872"/>
          </a:xfrm>
          <a:prstGeom prst="rect">
            <a:avLst/>
          </a:prstGeom>
          <a:noFill/>
        </p:spPr>
      </p:pic>
      <p:sp>
        <p:nvSpPr>
          <p:cNvPr id="4097" name="WordArt 1"/>
          <p:cNvSpPr>
            <a:spLocks noChangeArrowheads="1" noChangeShapeType="1" noTextEdit="1"/>
          </p:cNvSpPr>
          <p:nvPr/>
        </p:nvSpPr>
        <p:spPr bwMode="auto">
          <a:xfrm>
            <a:off x="2643174" y="371475"/>
            <a:ext cx="6143668" cy="520066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14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Основные </a:t>
            </a:r>
          </a:p>
          <a:p>
            <a:pPr algn="ctr" rtl="0"/>
            <a:r>
              <a:rPr lang="ru-RU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государственные символы:</a:t>
            </a:r>
          </a:p>
          <a:p>
            <a:pPr algn="ctr" rtl="0"/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Герб       </a:t>
            </a:r>
            <a:r>
              <a:rPr lang="ru-RU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Гимн       </a:t>
            </a:r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Флаг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(фон) презентаций &quot;Россия&quot;-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00872"/>
          </a:xfrm>
          <a:prstGeom prst="rect">
            <a:avLst/>
          </a:prstGeom>
          <a:noFill/>
        </p:spPr>
      </p:pic>
      <p:sp>
        <p:nvSpPr>
          <p:cNvPr id="4097" name="WordArt 1"/>
          <p:cNvSpPr>
            <a:spLocks noChangeArrowheads="1" noChangeShapeType="1" noTextEdit="1"/>
          </p:cNvSpPr>
          <p:nvPr/>
        </p:nvSpPr>
        <p:spPr bwMode="auto">
          <a:xfrm>
            <a:off x="2643174" y="371475"/>
            <a:ext cx="6143668" cy="520066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14"/>
              </a:avLst>
            </a:prstTxWarp>
          </a:bodyPr>
          <a:lstStyle/>
          <a:p>
            <a:pPr algn="ctr" rtl="0"/>
            <a:endParaRPr lang="ru-RU" sz="3600" kern="10" dirty="0" smtClean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142852"/>
            <a:ext cx="4314825" cy="575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D:\ДОКУМЕНТЫ Светы\Работа\ПВМО\2011-2012 уч.год\1 сетября\символика в картинках\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43042" y="0"/>
            <a:ext cx="2786043" cy="2786043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(фон) презентаций &quot;Россия&quot;-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00872"/>
          </a:xfrm>
          <a:prstGeom prst="rect">
            <a:avLst/>
          </a:prstGeom>
          <a:noFill/>
        </p:spPr>
      </p:pic>
      <p:sp>
        <p:nvSpPr>
          <p:cNvPr id="4097" name="WordArt 1"/>
          <p:cNvSpPr>
            <a:spLocks noChangeArrowheads="1" noChangeShapeType="1" noTextEdit="1"/>
          </p:cNvSpPr>
          <p:nvPr/>
        </p:nvSpPr>
        <p:spPr bwMode="auto">
          <a:xfrm>
            <a:off x="2643174" y="371475"/>
            <a:ext cx="6143668" cy="520066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14"/>
              </a:avLst>
            </a:prstTxWarp>
          </a:bodyPr>
          <a:lstStyle/>
          <a:p>
            <a:pPr algn="ctr" rtl="0"/>
            <a:endParaRPr lang="ru-RU" sz="3600" kern="10" dirty="0" smtClean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43174" y="214290"/>
            <a:ext cx="5835821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(фон) презентаций &quot;Россия&quot;-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00872"/>
          </a:xfrm>
          <a:prstGeom prst="rect">
            <a:avLst/>
          </a:prstGeom>
          <a:noFill/>
        </p:spPr>
      </p:pic>
      <p:sp>
        <p:nvSpPr>
          <p:cNvPr id="4097" name="WordArt 1"/>
          <p:cNvSpPr>
            <a:spLocks noChangeArrowheads="1" noChangeShapeType="1" noTextEdit="1"/>
          </p:cNvSpPr>
          <p:nvPr/>
        </p:nvSpPr>
        <p:spPr bwMode="auto">
          <a:xfrm>
            <a:off x="2643174" y="371475"/>
            <a:ext cx="6143668" cy="520066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14"/>
              </a:avLst>
            </a:prstTxWarp>
          </a:bodyPr>
          <a:lstStyle/>
          <a:p>
            <a:pPr algn="ctr" rtl="0"/>
            <a:endParaRPr lang="ru-RU" sz="3600" kern="10" dirty="0" smtClean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28860" y="214290"/>
            <a:ext cx="6500858" cy="5176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(фон) презентаций &quot;Россия&quot;-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00872"/>
          </a:xfrm>
          <a:prstGeom prst="rect">
            <a:avLst/>
          </a:prstGeom>
          <a:noFill/>
        </p:spPr>
      </p:pic>
      <p:sp>
        <p:nvSpPr>
          <p:cNvPr id="4097" name="WordArt 1"/>
          <p:cNvSpPr>
            <a:spLocks noChangeArrowheads="1" noChangeShapeType="1" noTextEdit="1"/>
          </p:cNvSpPr>
          <p:nvPr/>
        </p:nvSpPr>
        <p:spPr bwMode="auto">
          <a:xfrm>
            <a:off x="2643174" y="371475"/>
            <a:ext cx="6143668" cy="520066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14"/>
              </a:avLst>
            </a:prstTxWarp>
          </a:bodyPr>
          <a:lstStyle/>
          <a:p>
            <a:pPr algn="ctr" rtl="0"/>
            <a:endParaRPr lang="ru-RU" sz="3600" kern="10" dirty="0" smtClean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00364" y="285728"/>
            <a:ext cx="5929354" cy="51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(фон) презентаций &quot;Россия&quot;-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00872"/>
          </a:xfrm>
          <a:prstGeom prst="rect">
            <a:avLst/>
          </a:prstGeom>
          <a:noFill/>
        </p:spPr>
      </p:pic>
      <p:sp>
        <p:nvSpPr>
          <p:cNvPr id="4097" name="WordArt 1"/>
          <p:cNvSpPr>
            <a:spLocks noChangeArrowheads="1" noChangeShapeType="1" noTextEdit="1"/>
          </p:cNvSpPr>
          <p:nvPr/>
        </p:nvSpPr>
        <p:spPr bwMode="auto">
          <a:xfrm>
            <a:off x="2643174" y="371475"/>
            <a:ext cx="6143668" cy="520066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14"/>
              </a:avLst>
            </a:prstTxWarp>
          </a:bodyPr>
          <a:lstStyle/>
          <a:p>
            <a:pPr algn="ctr" rtl="0"/>
            <a:endParaRPr lang="ru-RU" sz="3600" kern="10" dirty="0" smtClean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43174" y="285728"/>
            <a:ext cx="6189522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(фон) презентаций &quot;Россия&quot;-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00872"/>
          </a:xfrm>
          <a:prstGeom prst="rect">
            <a:avLst/>
          </a:prstGeom>
          <a:noFill/>
        </p:spPr>
      </p:pic>
      <p:sp>
        <p:nvSpPr>
          <p:cNvPr id="4097" name="WordArt 1"/>
          <p:cNvSpPr>
            <a:spLocks noChangeArrowheads="1" noChangeShapeType="1" noTextEdit="1"/>
          </p:cNvSpPr>
          <p:nvPr/>
        </p:nvSpPr>
        <p:spPr bwMode="auto">
          <a:xfrm>
            <a:off x="2643174" y="371475"/>
            <a:ext cx="6143668" cy="520066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14"/>
              </a:avLst>
            </a:prstTxWarp>
          </a:bodyPr>
          <a:lstStyle/>
          <a:p>
            <a:pPr algn="ctr" rtl="0"/>
            <a:endParaRPr lang="ru-RU" sz="3600" kern="10" dirty="0" smtClean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0298" y="428604"/>
            <a:ext cx="642942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(фон) презентаций &quot;Россия&quot;-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00872"/>
          </a:xfrm>
          <a:prstGeom prst="rect">
            <a:avLst/>
          </a:prstGeom>
          <a:noFill/>
        </p:spPr>
      </p:pic>
      <p:sp>
        <p:nvSpPr>
          <p:cNvPr id="4097" name="WordArt 1"/>
          <p:cNvSpPr>
            <a:spLocks noChangeArrowheads="1" noChangeShapeType="1" noTextEdit="1"/>
          </p:cNvSpPr>
          <p:nvPr/>
        </p:nvSpPr>
        <p:spPr bwMode="auto">
          <a:xfrm>
            <a:off x="2643174" y="371475"/>
            <a:ext cx="6143668" cy="520066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14"/>
              </a:avLst>
            </a:prstTxWarp>
          </a:bodyPr>
          <a:lstStyle/>
          <a:p>
            <a:pPr algn="ctr" rtl="0"/>
            <a:endParaRPr lang="ru-RU" sz="3600" kern="10" dirty="0" smtClean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2195442" y="733460"/>
            <a:ext cx="6149410" cy="5396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42</Words>
  <Application>Microsoft Office PowerPoint</Application>
  <PresentationFormat>Экран (4:3)</PresentationFormat>
  <Paragraphs>19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6</cp:revision>
  <dcterms:created xsi:type="dcterms:W3CDTF">2014-12-29T17:03:21Z</dcterms:created>
  <dcterms:modified xsi:type="dcterms:W3CDTF">2017-02-16T10:25:53Z</dcterms:modified>
</cp:coreProperties>
</file>