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5" r:id="rId14"/>
    <p:sldId id="283" r:id="rId15"/>
    <p:sldId id="284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E2691-9D35-4CA9-AD55-41076C82E14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FDB68-CEB2-4B36-9E3F-998AB696D8EF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D5F6C-A8B1-4753-8BCC-9220A6A3C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00109"/>
            <a:ext cx="7529538" cy="1214445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00B0F0"/>
                </a:solidFill>
              </a:rPr>
              <a:t/>
            </a:r>
            <a:br>
              <a:rPr lang="ru-RU" sz="3100" i="1" dirty="0" smtClean="0">
                <a:solidFill>
                  <a:srgbClr val="00B0F0"/>
                </a:solidFill>
              </a:rPr>
            </a:br>
            <a:r>
              <a:rPr lang="ru-RU" sz="3100" i="1" dirty="0" smtClean="0">
                <a:solidFill>
                  <a:srgbClr val="00B0F0"/>
                </a:solidFill>
              </a:rPr>
              <a:t>Проект «ОЗЕРО БАЙКАЛ- </a:t>
            </a:r>
            <a:br>
              <a:rPr lang="ru-RU" sz="3100" i="1" dirty="0" smtClean="0">
                <a:solidFill>
                  <a:srgbClr val="00B0F0"/>
                </a:solidFill>
              </a:rPr>
            </a:br>
            <a:r>
              <a:rPr lang="ru-RU" sz="3100" i="1" dirty="0" smtClean="0">
                <a:solidFill>
                  <a:srgbClr val="00B0F0"/>
                </a:solidFill>
              </a:rPr>
              <a:t> уникальное творение природы».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000" dirty="0" smtClean="0"/>
              <a:t>Исполнитель: </a:t>
            </a:r>
            <a:br>
              <a:rPr lang="ru-RU" sz="2000" dirty="0" smtClean="0"/>
            </a:br>
            <a:r>
              <a:rPr lang="ru-RU" sz="2000" dirty="0" smtClean="0"/>
              <a:t>ученица 4 класса  Яковеня Кристина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байкал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357430"/>
            <a:ext cx="7000924" cy="384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колонок</a:t>
            </a:r>
          </a:p>
        </p:txBody>
      </p:sp>
      <p:pic>
        <p:nvPicPr>
          <p:cNvPr id="21507" name="Picture 6" descr="колон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52" y="1428750"/>
            <a:ext cx="6670698" cy="5097463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горностаи</a:t>
            </a:r>
          </a:p>
        </p:txBody>
      </p:sp>
      <p:pic>
        <p:nvPicPr>
          <p:cNvPr id="22531" name="Picture 6" descr="горноста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414463"/>
            <a:ext cx="7129462" cy="4779962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лисицы</a:t>
            </a:r>
          </a:p>
        </p:txBody>
      </p:sp>
      <p:pic>
        <p:nvPicPr>
          <p:cNvPr id="23555" name="Picture 6" descr="лисиц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336675"/>
            <a:ext cx="6840537" cy="512445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соболь</a:t>
            </a:r>
          </a:p>
        </p:txBody>
      </p:sp>
      <p:pic>
        <p:nvPicPr>
          <p:cNvPr id="26627" name="Picture 4" descr="собол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370013"/>
            <a:ext cx="6985000" cy="4754562"/>
          </a:xfr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кабарга</a:t>
            </a:r>
          </a:p>
        </p:txBody>
      </p:sp>
      <p:pic>
        <p:nvPicPr>
          <p:cNvPr id="24579" name="Picture 6" descr="кабарг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387475"/>
            <a:ext cx="6769100" cy="5076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росомаха</a:t>
            </a:r>
          </a:p>
        </p:txBody>
      </p:sp>
      <p:pic>
        <p:nvPicPr>
          <p:cNvPr id="25603" name="Picture 6" descr="росомах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333500"/>
            <a:ext cx="6599259" cy="4881582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/>
            </a:r>
            <a:br>
              <a:rPr lang="ru-RU" sz="3200" i="1" dirty="0" smtClean="0">
                <a:solidFill>
                  <a:srgbClr val="0070C0"/>
                </a:solidFill>
              </a:rPr>
            </a:br>
            <a:r>
              <a:rPr lang="ru-RU" sz="3200" i="1" dirty="0" smtClean="0">
                <a:solidFill>
                  <a:srgbClr val="0070C0"/>
                </a:solidFill>
              </a:rPr>
              <a:t>Рыба озера Байкал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В озере живет 56 видов рыб: байкальский осетр, омуль, таймень, ленок, черный и белый хариус, около 30 видов бычков-подкаменщиков и др.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осётр</a:t>
            </a:r>
          </a:p>
        </p:txBody>
      </p:sp>
      <p:pic>
        <p:nvPicPr>
          <p:cNvPr id="28675" name="Picture 6" descr="осет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411289"/>
            <a:ext cx="6924675" cy="4732356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омуль</a:t>
            </a:r>
          </a:p>
        </p:txBody>
      </p:sp>
      <p:pic>
        <p:nvPicPr>
          <p:cNvPr id="29699" name="Picture 6" descr="омул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393825"/>
            <a:ext cx="6962775" cy="4749819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Чудеса озера Байкал.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19263"/>
            <a:ext cx="8748713" cy="17811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Пожалуй, самая экзотическая рыба Байкала — голомянка. Бледно-розовые, с перламутровым отливом, полупрозрачные рыбки содержат до 43% жира. Голомянка — единственная в наших широтах живородящая рыба. </a:t>
            </a:r>
          </a:p>
        </p:txBody>
      </p:sp>
      <p:pic>
        <p:nvPicPr>
          <p:cNvPr id="31748" name="Picture 5" descr="голомянка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3429000"/>
            <a:ext cx="6745287" cy="3278188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972452" cy="12954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i="1" dirty="0" smtClean="0">
                <a:solidFill>
                  <a:srgbClr val="0070C0"/>
                </a:solidFill>
              </a:rPr>
              <a:t>Озеро Байкал, как  море , имеет острова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218487" cy="1781175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На озере 22 острова.</a:t>
            </a:r>
          </a:p>
          <a:p>
            <a:pPr eaLnBrk="1" hangingPunct="1"/>
            <a:r>
              <a:rPr lang="ru-RU" sz="2000" dirty="0" smtClean="0"/>
              <a:t> Самый большой из них - </a:t>
            </a:r>
            <a:r>
              <a:rPr lang="ru-RU" sz="2000" dirty="0" err="1" smtClean="0"/>
              <a:t>Ольхон</a:t>
            </a:r>
            <a:r>
              <a:rPr lang="ru-RU" sz="2000" dirty="0" smtClean="0"/>
              <a:t>. Береговая линия Байкала протянулась на 2100 км.</a:t>
            </a:r>
          </a:p>
        </p:txBody>
      </p:sp>
      <p:pic>
        <p:nvPicPr>
          <p:cNvPr id="9220" name="Picture 4" descr="байкал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2571744"/>
            <a:ext cx="6786610" cy="4087811"/>
          </a:xfr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Чудеса озера Байкал.</a:t>
            </a:r>
          </a:p>
        </p:txBody>
      </p:sp>
      <p:pic>
        <p:nvPicPr>
          <p:cNvPr id="33795" name="Picture 5" descr="нерпа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179763"/>
            <a:ext cx="4824412" cy="3411537"/>
          </a:xfrm>
        </p:spPr>
      </p:pic>
      <p:sp>
        <p:nvSpPr>
          <p:cNvPr id="337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19263"/>
            <a:ext cx="8172450" cy="13493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Единственное млекопитающее, освоившее водные просторы озера,— тюлень, или байкальская нерпа.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33797" name="Picture 6" descr="тюлен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3716338"/>
            <a:ext cx="3600450" cy="2419350"/>
          </a:xfr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Бывает ли лёд на озере Байкал?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Вода озера в летний период прогреваются до глубины 200-250м и, как аккумулятор, накапливают огромное количество тепла. Поэтому, несмотря на суровые сибирские зимы, Байкал долго не замерзает. </a:t>
            </a:r>
          </a:p>
        </p:txBody>
      </p:sp>
      <p:pic>
        <p:nvPicPr>
          <p:cNvPr id="35844" name="Picture 5" descr="байкал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584450"/>
            <a:ext cx="4038600" cy="2681288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Озеру Байкал нет равных во всём мире!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351838" cy="15113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dirty="0" smtClean="0"/>
              <a:t>"Славное море, священный Байкал-</a:t>
            </a:r>
            <a:r>
              <a:rPr lang="ru-RU" sz="2000" dirty="0" smtClean="0"/>
              <a:t> песнь о Байкале. Сколько о нем сложено песен и преданий... И сам он, как легенда, вечно новый и древний. Много еще неразгаданных тайн хранят его прозрачные глубины, он могучий, богатый и щедрый, и нет ему равных в суровой его красоте.</a:t>
            </a:r>
          </a:p>
        </p:txBody>
      </p:sp>
      <p:pic>
        <p:nvPicPr>
          <p:cNvPr id="37892" name="Picture 4" descr="байкал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2803525"/>
            <a:ext cx="5772150" cy="3838575"/>
          </a:xfr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1258888" y="1773238"/>
            <a:ext cx="6049962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i="1" dirty="0">
                <a:solidFill>
                  <a:srgbClr val="000099"/>
                </a:solidFill>
              </a:rPr>
              <a:t>Спасибо</a:t>
            </a:r>
          </a:p>
          <a:p>
            <a:pPr algn="ctr">
              <a:spcBef>
                <a:spcPct val="50000"/>
              </a:spcBef>
            </a:pPr>
            <a:r>
              <a:rPr lang="ru-RU" sz="5400" i="1" dirty="0">
                <a:solidFill>
                  <a:srgbClr val="000099"/>
                </a:solidFill>
              </a:rPr>
              <a:t> за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dirty="0" smtClean="0">
                <a:solidFill>
                  <a:srgbClr val="0070C0"/>
                </a:solidFill>
              </a:rPr>
              <a:t>Озеро Байкал – начало реки Ангары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00213"/>
            <a:ext cx="8280400" cy="1152525"/>
          </a:xfrm>
        </p:spPr>
        <p:txBody>
          <a:bodyPr/>
          <a:lstStyle/>
          <a:p>
            <a:pPr eaLnBrk="1" hangingPunct="1"/>
            <a:r>
              <a:rPr lang="ru-RU" sz="2200" dirty="0" smtClean="0"/>
              <a:t>Вытекает из озера лишь одна - могучая и стремительная Ангара, которая впадает в Енисей.</a:t>
            </a:r>
          </a:p>
        </p:txBody>
      </p:sp>
      <p:pic>
        <p:nvPicPr>
          <p:cNvPr id="11268" name="Picture 4" descr="байкал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2643182"/>
            <a:ext cx="7072361" cy="3571900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Возраст озера Байкал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435975" cy="1133475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Байкал уникален своей древностью. Ему около 25 миллионов лет. </a:t>
            </a:r>
          </a:p>
        </p:txBody>
      </p:sp>
      <p:pic>
        <p:nvPicPr>
          <p:cNvPr id="14340" name="Picture 4" descr="байкал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2636838"/>
            <a:ext cx="6715172" cy="3506805"/>
          </a:xfr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Интересный факт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34" y="1357299"/>
            <a:ext cx="7888316" cy="150019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Исследования    говорят о том ,что Байкал является зарождающимся океаном. Это подтверждается тем, что его берега расходятся со скоростью до 2 см в год. </a:t>
            </a:r>
          </a:p>
        </p:txBody>
      </p:sp>
      <p:pic>
        <p:nvPicPr>
          <p:cNvPr id="16388" name="Picture 5" descr="берега байкал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3213100"/>
            <a:ext cx="6858048" cy="35004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Форма озера Байкал может изменится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90575" y="1557338"/>
            <a:ext cx="8353425" cy="1584325"/>
          </a:xfrm>
        </p:spPr>
        <p:txBody>
          <a:bodyPr/>
          <a:lstStyle/>
          <a:p>
            <a:pPr eaLnBrk="1" hangingPunct="1"/>
            <a:r>
              <a:rPr lang="ru-RU" sz="1800" dirty="0" smtClean="0"/>
              <a:t>Формирование его берегов не закончилось до сих пор; </a:t>
            </a:r>
          </a:p>
          <a:p>
            <a:pPr eaLnBrk="1" hangingPunct="1"/>
            <a:r>
              <a:rPr lang="ru-RU" sz="1800" dirty="0" smtClean="0"/>
              <a:t>на озере часты землетрясения, колебания отдельных участков берегов. </a:t>
            </a:r>
          </a:p>
          <a:p>
            <a:pPr eaLnBrk="1" hangingPunct="1"/>
            <a:r>
              <a:rPr lang="ru-RU" sz="1800" dirty="0" smtClean="0"/>
              <a:t>За один только год на Байкале регистрируют до 2000 мелких толчков землетрясений.</a:t>
            </a:r>
          </a:p>
        </p:txBody>
      </p:sp>
      <p:pic>
        <p:nvPicPr>
          <p:cNvPr id="17412" name="Picture 5" descr="байкал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3214686"/>
            <a:ext cx="7215238" cy="340995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Царство пресноводных животных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1050" y="1700213"/>
            <a:ext cx="8362950" cy="989012"/>
          </a:xfrm>
        </p:spPr>
        <p:txBody>
          <a:bodyPr/>
          <a:lstStyle/>
          <a:p>
            <a:pPr eaLnBrk="1" hangingPunct="1"/>
            <a:r>
              <a:rPr lang="ru-RU" sz="1800" dirty="0" smtClean="0"/>
              <a:t>Байкал - это уникальное явление на нашей планете.</a:t>
            </a:r>
          </a:p>
          <a:p>
            <a:pPr eaLnBrk="1" hangingPunct="1"/>
            <a:r>
              <a:rPr lang="ru-RU" sz="1800" dirty="0" smtClean="0"/>
              <a:t> В его фауне представлены почти все основные типы пресноводных животных мира. </a:t>
            </a:r>
          </a:p>
        </p:txBody>
      </p:sp>
      <p:pic>
        <p:nvPicPr>
          <p:cNvPr id="18436" name="Picture 5" descr="вода Байкал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3000373"/>
            <a:ext cx="7000923" cy="3357586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i="1" dirty="0" smtClean="0">
                <a:solidFill>
                  <a:srgbClr val="0070C0"/>
                </a:solidFill>
              </a:rPr>
              <a:t>Звери, живущие около озера Байкал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 прибайкальской тайге можно встретить многочисленных таежных обитателей: медведей, белок, колонков, горностаев, лисиц, рысей и знаменитого байкальского соболя, нередки и лось, изюбр, кабарга, росомаха.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медведи</a:t>
            </a:r>
          </a:p>
        </p:txBody>
      </p:sp>
      <p:pic>
        <p:nvPicPr>
          <p:cNvPr id="20483" name="Picture 6" descr="медвед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522413"/>
            <a:ext cx="6985000" cy="46593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395</Words>
  <Application>Microsoft Office PowerPoint</Application>
  <PresentationFormat>Экран (4:3)</PresentationFormat>
  <Paragraphs>40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Проект «ОЗЕРО БАЙКАЛ-   уникальное творение природы». Исполнитель:  ученица 4 класса  Яковеня Кристина  </vt:lpstr>
      <vt:lpstr>Озеро Байкал, как  море , имеет острова </vt:lpstr>
      <vt:lpstr>Озеро Байкал – начало реки Ангары</vt:lpstr>
      <vt:lpstr>Возраст озера Байкал</vt:lpstr>
      <vt:lpstr>Интересный факт</vt:lpstr>
      <vt:lpstr>Форма озера Байкал может изменится</vt:lpstr>
      <vt:lpstr>Царство пресноводных животных</vt:lpstr>
      <vt:lpstr>Звери, живущие около озера Байкал</vt:lpstr>
      <vt:lpstr>медведи</vt:lpstr>
      <vt:lpstr>колонок</vt:lpstr>
      <vt:lpstr>горностаи</vt:lpstr>
      <vt:lpstr>лисицы</vt:lpstr>
      <vt:lpstr>соболь</vt:lpstr>
      <vt:lpstr>кабарга</vt:lpstr>
      <vt:lpstr>росомаха</vt:lpstr>
      <vt:lpstr> Рыба озера Байкал</vt:lpstr>
      <vt:lpstr>осётр</vt:lpstr>
      <vt:lpstr>омуль</vt:lpstr>
      <vt:lpstr>Чудеса озера Байкал.</vt:lpstr>
      <vt:lpstr>Чудеса озера Байкал.</vt:lpstr>
      <vt:lpstr>Бывает ли лёд на озере Байкал?</vt:lpstr>
      <vt:lpstr>Озеру Байкал нет равных во всём мире!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«ОЗЕРО БАЙКАЛ-   уникальное творение природы». Исполнитель:  ученица 4 класса  Яковеня Кристина</dc:title>
  <dc:creator>с</dc:creator>
  <cp:lastModifiedBy>Komp</cp:lastModifiedBy>
  <cp:revision>17</cp:revision>
  <dcterms:created xsi:type="dcterms:W3CDTF">2014-10-14T08:36:19Z</dcterms:created>
  <dcterms:modified xsi:type="dcterms:W3CDTF">2017-02-15T13:18:29Z</dcterms:modified>
</cp:coreProperties>
</file>