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5" r:id="rId11"/>
    <p:sldId id="266" r:id="rId12"/>
    <p:sldId id="275" r:id="rId13"/>
    <p:sldId id="267" r:id="rId14"/>
    <p:sldId id="268" r:id="rId15"/>
    <p:sldId id="269" r:id="rId16"/>
    <p:sldId id="273" r:id="rId17"/>
    <p:sldId id="276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F02FC-23EE-4C30-B60E-86FD28E02942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E0503-ACB4-4B49-8D40-A7D7B5235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1571612"/>
            <a:ext cx="6143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Детский проект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теме: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«Зачем есть кашу?»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428604"/>
            <a:ext cx="5786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МАОУ "СОШ № 4"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(ул.Победы, 37)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929322" y="4786322"/>
            <a:ext cx="27860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Выполнили: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дети старшей группы «Почемучки».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Куратор: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Тулаева Елена Борисовна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http://www.ballare-shop.ru/image/keys/3648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857496"/>
            <a:ext cx="565789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9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1571612"/>
            <a:ext cx="26432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Исследуем каши, которые дают в детском саду и заносим свои наблюдения в таблицу.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4876" y="142852"/>
            <a:ext cx="371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Системный оператор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esktop\14857487307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214422"/>
            <a:ext cx="5286412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923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3108" y="714356"/>
            <a:ext cx="6543692" cy="70328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С телефона\20170210_1025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843880"/>
            <a:ext cx="4352956" cy="4514077"/>
          </a:xfrm>
          <a:prstGeom prst="rect">
            <a:avLst/>
          </a:prstGeom>
          <a:noFill/>
        </p:spPr>
      </p:pic>
      <p:pic>
        <p:nvPicPr>
          <p:cNvPr id="2051" name="Picture 3" descr="C:\Users\Admin\Desktop\С телефона\20170210_0930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199" y="1843880"/>
            <a:ext cx="4352957" cy="4514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pic>
        <p:nvPicPr>
          <p:cNvPr id="27650" name="Picture 2" descr="http://razvitietela.ru/wp-content/uploads/2016/12/42181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6314" y="142852"/>
            <a:ext cx="4357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Экскурсия на кухню.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С телефона\20170210_1026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38" y="2071678"/>
            <a:ext cx="4429156" cy="4429156"/>
          </a:xfrm>
          <a:prstGeom prst="rect">
            <a:avLst/>
          </a:prstGeom>
          <a:noFill/>
        </p:spPr>
      </p:pic>
      <p:pic>
        <p:nvPicPr>
          <p:cNvPr id="3075" name="Picture 3" descr="C:\Users\Admin\Desktop\С телефона\20170210_1027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0"/>
            <a:ext cx="3286148" cy="3286148"/>
          </a:xfrm>
          <a:prstGeom prst="rect">
            <a:avLst/>
          </a:prstGeom>
          <a:noFill/>
        </p:spPr>
      </p:pic>
      <p:pic>
        <p:nvPicPr>
          <p:cNvPr id="2050" name="Picture 2" descr="C:\Users\Admin\Desktop\С телефона\20170210_1025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3143248"/>
            <a:ext cx="3500438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Алгоритм приготовления каши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14858449398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928670"/>
            <a:ext cx="7143800" cy="5786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357166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Приготовление каш дома.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Все садиковские фотки\SAM_18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500174"/>
            <a:ext cx="3500462" cy="4667282"/>
          </a:xfrm>
          <a:prstGeom prst="rect">
            <a:avLst/>
          </a:prstGeom>
          <a:noFill/>
        </p:spPr>
      </p:pic>
      <p:pic>
        <p:nvPicPr>
          <p:cNvPr id="1028" name="Picture 4" descr="C:\Users\Admin\Desktop\20170125_1839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1214422"/>
            <a:ext cx="5429256" cy="5429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20170125_1837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43372" y="428604"/>
            <a:ext cx="5000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Фото сборников загадок, стихов, пословиц, рецептов.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14857487054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214422"/>
            <a:ext cx="5505480" cy="5505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28604"/>
            <a:ext cx="86439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1.Если есть каши каждый день, то не надо будет ходить в аптеку за витаминами А, В, С,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2.Каша прибавляет сил.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3.Каши можно есть с фруктами, ягодами и вареньем.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4.Кашу будут любить и есть, если она будет красиво оформлена.</a:t>
            </a:r>
          </a:p>
          <a:p>
            <a:endParaRPr lang="ru-RU" dirty="0"/>
          </a:p>
        </p:txBody>
      </p:sp>
      <p:pic>
        <p:nvPicPr>
          <p:cNvPr id="23554" name="Picture 2" descr="http://kkal.ru/wp-content/uploads/2016/02/b4c2d5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2285992"/>
            <a:ext cx="3625418" cy="2000231"/>
          </a:xfrm>
          <a:prstGeom prst="rect">
            <a:avLst/>
          </a:prstGeom>
          <a:noFill/>
        </p:spPr>
      </p:pic>
      <p:pic>
        <p:nvPicPr>
          <p:cNvPr id="6" name="Picture 2" descr="http://razvitietela.ru/wp-content/uploads/2016/12/42181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2285992"/>
            <a:ext cx="2857488" cy="2187772"/>
          </a:xfrm>
          <a:prstGeom prst="rect">
            <a:avLst/>
          </a:prstGeom>
          <a:noFill/>
        </p:spPr>
      </p:pic>
      <p:pic>
        <p:nvPicPr>
          <p:cNvPr id="23556" name="Picture 4" descr="http://www.stihi.ru/pics/2013/08/08/86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571984"/>
            <a:ext cx="3048021" cy="2286016"/>
          </a:xfrm>
          <a:prstGeom prst="rect">
            <a:avLst/>
          </a:prstGeom>
          <a:noFill/>
        </p:spPr>
      </p:pic>
      <p:pic>
        <p:nvPicPr>
          <p:cNvPr id="23558" name="Picture 6" descr="http://jemcujina.ru/uploads/posts/2016-05/1463428795_thumb_17800_news_main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4572008"/>
            <a:ext cx="3000364" cy="2285992"/>
          </a:xfrm>
          <a:prstGeom prst="rect">
            <a:avLst/>
          </a:prstGeom>
          <a:noFill/>
        </p:spPr>
      </p:pic>
      <p:pic>
        <p:nvPicPr>
          <p:cNvPr id="3074" name="Picture 2" descr="C:\Users\Admin\Desktop\148574859916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44196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71934" y="500042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sad-bolshe.berestovica.edu.by/ru/sm.aspx?guid=124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357298"/>
            <a:ext cx="4814870" cy="5303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pic>
        <p:nvPicPr>
          <p:cNvPr id="22530" name="Picture 2" descr="http://poleznyblog.ru/sites/default/files/poleznyblog_pshenaya_kasha_tikva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42900"/>
            <a:ext cx="9108309" cy="7000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857232"/>
            <a:ext cx="87868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Питайтесь здоровой и полезной пищей!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285728"/>
            <a:ext cx="60007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 «Каша»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Начало проекта –23 января 2017 года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Окончание проекта –27 января 2017 года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Основополагающий вопрос: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Зачем есть кашу?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Дети старшей группы «Почемучки», родители, воспитатель.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714356"/>
            <a:ext cx="5572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2285992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Узнать, в чём полезность каши.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saharniy-diabet.com/userfiles/kash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357562"/>
            <a:ext cx="518426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-214338"/>
            <a:ext cx="550072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1.Узнать историю появления каши.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2.Выяснить из каких злаков получают крупу для каши.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3.Определить, полезны каши или нет. 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tvoirecepty.ru/files/imagecache/1008x382/recept/recept-kasha-druzhb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3929066"/>
            <a:ext cx="5843702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0"/>
            <a:ext cx="58578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проекта: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574" y="571480"/>
          <a:ext cx="7572426" cy="61874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524142"/>
                <a:gridCol w="2524142"/>
                <a:gridCol w="2524142"/>
              </a:tblGrid>
              <a:tr h="548926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 этап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проекта, выяснение возможностей, средств, необходимых для реализации проекта;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подбор методической, художественной литературы, наглядного материала по данной теме; 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составление планов мероприятий.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Основной этап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-Что такое каша? (работа с толковыми словарями);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-исследование каши, которую дают в детском саду;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-пословицы и поговорки о каше;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-фразы и выражения о каше;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-посещение кухни, вопросы повару; 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-сюжетно-ролевая игра «Повара»;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-сочинение стихов о каше;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-игра «Прошлое-будущее» («Логические цепочки»);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-составление и отгадывание загадок;</a:t>
                      </a:r>
                    </a:p>
                    <a:p>
                      <a:pPr lvl="0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-что полезного есть в каше, какие полезные вещества в ней содержатся.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Заключительный этап</a:t>
                      </a:r>
                    </a:p>
                    <a:p>
                      <a:pPr lvl="0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-Анализ</a:t>
                      </a:r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проведённой работы;</a:t>
                      </a:r>
                    </a:p>
                    <a:p>
                      <a:pPr lvl="0"/>
                      <a:r>
                        <a:rPr lang="ru-RU" sz="18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-оформление и защита проекта.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86182" y="0"/>
            <a:ext cx="50006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знаем о каше?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хотим узнать?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для этого сделаем?</a:t>
            </a:r>
          </a:p>
        </p:txBody>
      </p:sp>
      <p:pic>
        <p:nvPicPr>
          <p:cNvPr id="1026" name="Picture 2" descr="C:\Users\Admin\Desktop\С телефона\20170210_0655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1857364"/>
            <a:ext cx="5286380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923"/>
            <a:ext cx="9144000" cy="6895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1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Любишь ли ты есть кашу?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Какая твоя любимая каша?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Если не любишь, то почему?</a:t>
            </a:r>
          </a:p>
          <a:p>
            <a:endParaRPr lang="ru-RU" dirty="0" smtClean="0"/>
          </a:p>
        </p:txBody>
      </p:sp>
      <p:pic>
        <p:nvPicPr>
          <p:cNvPr id="2050" name="Picture 2" descr="C:\Users\Admin\Desktop\С телефона\20170209_0941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714356"/>
            <a:ext cx="1857388" cy="1857388"/>
          </a:xfrm>
          <a:prstGeom prst="rect">
            <a:avLst/>
          </a:prstGeom>
          <a:noFill/>
        </p:spPr>
      </p:pic>
      <p:pic>
        <p:nvPicPr>
          <p:cNvPr id="2051" name="Picture 3" descr="C:\Users\Admin\Desktop\С телефона\20170209_0945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00892" y="785794"/>
            <a:ext cx="2000264" cy="2000264"/>
          </a:xfrm>
          <a:prstGeom prst="rect">
            <a:avLst/>
          </a:prstGeom>
          <a:noFill/>
        </p:spPr>
      </p:pic>
      <p:pic>
        <p:nvPicPr>
          <p:cNvPr id="4" name="Picture 4" descr="C:\Users\Admin\Desktop\С телефона\20170209_0950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2786058"/>
            <a:ext cx="1928826" cy="1928826"/>
          </a:xfrm>
          <a:prstGeom prst="rect">
            <a:avLst/>
          </a:prstGeom>
          <a:noFill/>
        </p:spPr>
      </p:pic>
      <p:pic>
        <p:nvPicPr>
          <p:cNvPr id="2053" name="Picture 5" descr="C:\Users\Admin\Desktop\С телефона\20170209_0951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72330" y="5000636"/>
            <a:ext cx="1857364" cy="1857364"/>
          </a:xfrm>
          <a:prstGeom prst="rect">
            <a:avLst/>
          </a:prstGeom>
          <a:noFill/>
        </p:spPr>
      </p:pic>
      <p:pic>
        <p:nvPicPr>
          <p:cNvPr id="2054" name="Picture 6" descr="C:\Users\Admin\Desktop\С телефона\20170209_09361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3857628"/>
            <a:ext cx="2786074" cy="2786074"/>
          </a:xfrm>
          <a:prstGeom prst="rect">
            <a:avLst/>
          </a:prstGeom>
          <a:noFill/>
        </p:spPr>
      </p:pic>
      <p:pic>
        <p:nvPicPr>
          <p:cNvPr id="3074" name="Picture 2" descr="C:\Users\Admin\Desktop\С телефона\20170209_09505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5720" y="1142984"/>
            <a:ext cx="2428892" cy="2428892"/>
          </a:xfrm>
          <a:prstGeom prst="rect">
            <a:avLst/>
          </a:prstGeom>
          <a:noFill/>
        </p:spPr>
      </p:pic>
      <p:pic>
        <p:nvPicPr>
          <p:cNvPr id="5" name="Picture 2" descr="C:\Users\Admin\Desktop\С телефона\20170209_09363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857620" y="4786322"/>
            <a:ext cx="1928802" cy="1928802"/>
          </a:xfrm>
          <a:prstGeom prst="rect">
            <a:avLst/>
          </a:prstGeom>
          <a:noFill/>
        </p:spPr>
      </p:pic>
      <p:pic>
        <p:nvPicPr>
          <p:cNvPr id="6" name="Picture 3" descr="C:\Users\Admin\Desktop\С телефона\20170209_093907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57884" y="2857496"/>
            <a:ext cx="2000264" cy="2000264"/>
          </a:xfrm>
          <a:prstGeom prst="rect">
            <a:avLst/>
          </a:prstGeom>
          <a:noFill/>
        </p:spPr>
      </p:pic>
      <p:pic>
        <p:nvPicPr>
          <p:cNvPr id="2052" name="Picture 4" descr="C:\Users\Admin\Desktop\С телефона\20170209_094053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929190" y="785794"/>
            <a:ext cx="1857364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diozaza.de/DEUTSCH/images/demo/powerpoint-background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5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142852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Результаты опроса: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182" y="785794"/>
            <a:ext cx="5072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опросе приняли участие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92 ребёнка нашего детского сада.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14282" y="2143116"/>
            <a:ext cx="2771788" cy="4071966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214678" y="2143116"/>
            <a:ext cx="2771788" cy="4071966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215074" y="2143116"/>
            <a:ext cx="2771788" cy="4071966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14282" y="2500306"/>
            <a:ext cx="285752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63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человека 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любят есть кашу. 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29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любят есть кашу.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57554" y="235743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214678" y="2285992"/>
            <a:ext cx="285752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Причины: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-Каша невкусная;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-плохо выглядит;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-есть и другая полезная пища;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-кислая;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-неприятный цвет;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-во рту остаётся шелуха.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57950" y="2571744"/>
            <a:ext cx="25003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Любимые каши: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Манная;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Рисовая;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Гречневая;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Овсяная;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Дружба.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413</Words>
  <Application>Microsoft Office PowerPoint</Application>
  <PresentationFormat>Экран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Беседы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67</cp:revision>
  <dcterms:created xsi:type="dcterms:W3CDTF">2017-01-20T03:01:28Z</dcterms:created>
  <dcterms:modified xsi:type="dcterms:W3CDTF">2017-02-16T02:56:05Z</dcterms:modified>
</cp:coreProperties>
</file>