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4"/>
  </p:notesMasterIdLst>
  <p:sldIdLst>
    <p:sldId id="263" r:id="rId2"/>
    <p:sldId id="281" r:id="rId3"/>
    <p:sldId id="299" r:id="rId4"/>
    <p:sldId id="302" r:id="rId5"/>
    <p:sldId id="301" r:id="rId6"/>
    <p:sldId id="303" r:id="rId7"/>
    <p:sldId id="304" r:id="rId8"/>
    <p:sldId id="265" r:id="rId9"/>
    <p:sldId id="268" r:id="rId10"/>
    <p:sldId id="283" r:id="rId11"/>
    <p:sldId id="305" r:id="rId12"/>
    <p:sldId id="310" r:id="rId13"/>
    <p:sldId id="291" r:id="rId14"/>
    <p:sldId id="308" r:id="rId15"/>
    <p:sldId id="287" r:id="rId16"/>
    <p:sldId id="311" r:id="rId17"/>
    <p:sldId id="320" r:id="rId18"/>
    <p:sldId id="292" r:id="rId19"/>
    <p:sldId id="313" r:id="rId20"/>
    <p:sldId id="312" r:id="rId21"/>
    <p:sldId id="316" r:id="rId22"/>
    <p:sldId id="322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06600"/>
    <a:srgbClr val="000099"/>
    <a:srgbClr val="003300"/>
    <a:srgbClr val="336600"/>
    <a:srgbClr val="3333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30" autoAdjust="0"/>
    <p:restoredTop sz="94660"/>
  </p:normalViewPr>
  <p:slideViewPr>
    <p:cSldViewPr>
      <p:cViewPr>
        <p:scale>
          <a:sx n="70" d="100"/>
          <a:sy n="70" d="100"/>
        </p:scale>
        <p:origin x="-131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0649B8-5966-42C1-8018-BCB30E681838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21B95C-90C8-4EC8-B69C-31E861AEE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32F55-68C0-4C73-87D2-E99890059F4A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B1C59-F94E-4E12-ABD5-EB1C33D45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02368-D32D-4BC5-89D5-180DEBFCA59D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2BFA8-68D0-4BC2-A877-A2C71C9F7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E12F8-8958-4C3D-8749-7E19E1C0F355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47078-3373-4C18-8B16-B0D3F4DB5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71A1E-AFF8-46C6-91C7-0CF624A53D72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D07F6-04E4-4BD2-9ADA-76ED13970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1D832-3EB1-49C5-B233-3DCDCED0B9D0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235CD-487A-48E8-9716-7F84A4669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83BC0-8DC1-4A8F-A738-8D6C2AA4489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A88A3-F3EA-4A2E-BE8D-2615656EE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06F33-6564-4E34-9B1C-F5984D9F507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722E1-0D81-4495-AA27-E59FA538D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4A39E-0C75-40BE-87E8-9B1272E94854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3DACB-F6F3-47BF-88BF-60021A021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FC153-9655-4779-A5B4-7EBF477B0292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A8B9F-E80D-4B3F-8A36-F736A0CF6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61A75-84F8-4546-886E-F7027F4A03FF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0CAD5-CC36-4236-BBED-7B15AE0BD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82EBB-86C4-43C7-B6ED-22AC41D0CCC5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9F8B3-17FD-4F0D-B1F0-C0A7895F1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027" name="Picture 10" descr="123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09D6319-6C3A-4B7C-B7BC-AB8925349A1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5D26DB0-0F04-45E9-AB44-2A815A2C8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>
              <a:gd name="T0" fmla="*/ 2147483647 w 5767"/>
              <a:gd name="T1" fmla="*/ 2147483647 h 2730"/>
              <a:gd name="T2" fmla="*/ 2147483647 w 5767"/>
              <a:gd name="T3" fmla="*/ 2147483647 h 2730"/>
              <a:gd name="T4" fmla="*/ 2147483647 w 5767"/>
              <a:gd name="T5" fmla="*/ 2147483647 h 2730"/>
              <a:gd name="T6" fmla="*/ 2147483647 w 5767"/>
              <a:gd name="T7" fmla="*/ 2147483647 h 2730"/>
              <a:gd name="T8" fmla="*/ 2147483647 w 5767"/>
              <a:gd name="T9" fmla="*/ 2147483647 h 2730"/>
              <a:gd name="T10" fmla="*/ 2147483647 w 5767"/>
              <a:gd name="T11" fmla="*/ 2147483647 h 2730"/>
              <a:gd name="T12" fmla="*/ 2147483647 w 5767"/>
              <a:gd name="T13" fmla="*/ 0 h 2730"/>
              <a:gd name="T14" fmla="*/ 0 w 5767"/>
              <a:gd name="T15" fmla="*/ 2147483647 h 2730"/>
              <a:gd name="T16" fmla="*/ 2147483647 w 5767"/>
              <a:gd name="T17" fmla="*/ 2147483647 h 27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4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ransition spd="slow">
    <p:cover dir="r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1"/>
          <p:cNvSpPr txBox="1">
            <a:spLocks noChangeArrowheads="1"/>
          </p:cNvSpPr>
          <p:nvPr/>
        </p:nvSpPr>
        <p:spPr bwMode="auto">
          <a:xfrm>
            <a:off x="3810000" y="2633663"/>
            <a:ext cx="51435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Сафонова Алина  Анатольевна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2000233" y="531813"/>
            <a:ext cx="57213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ГБОУ Гимназия №1797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» ДО 4-4 «Солнышко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30163" y="1925638"/>
            <a:ext cx="889317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Познавательно-исследовательский проект: </a:t>
            </a:r>
            <a:r>
              <a:rPr lang="ru-RU" sz="5400" b="1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«Путешествие в мир Экологии» 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84213" y="25400"/>
            <a:ext cx="8459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latin typeface="Monotype Corsiva" pitchFamily="66" charset="0"/>
                <a:cs typeface="Times New Roman" pitchFamily="18" charset="0"/>
              </a:rPr>
              <a:t>Огород на окне переноситься на участок детского сада</a:t>
            </a:r>
          </a:p>
        </p:txBody>
      </p:sp>
      <p:pic>
        <p:nvPicPr>
          <p:cNvPr id="21507" name="Picture 3" descr="C:\Users\Александр\Desktop\IMG_08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1412875"/>
            <a:ext cx="3844925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C:\Users\Александр\Desktop\IMG_07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463" y="1412875"/>
            <a:ext cx="3822700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2370138" y="692150"/>
            <a:ext cx="4535487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Станция</a:t>
            </a:r>
          </a:p>
          <a:p>
            <a:pPr algn="ctr"/>
            <a:r>
              <a:rPr lang="ru-RU" sz="6000" b="1">
                <a:solidFill>
                  <a:srgbClr val="C00000"/>
                </a:solidFill>
                <a:latin typeface="Monotype Corsiva" pitchFamily="66" charset="0"/>
              </a:rPr>
              <a:t>«Зеленый луг»</a:t>
            </a:r>
          </a:p>
        </p:txBody>
      </p:sp>
      <p:pic>
        <p:nvPicPr>
          <p:cNvPr id="26627" name="Picture 3" descr="C:\Users\Александр\Desktop\картинки экология\121-13820-246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3068638"/>
            <a:ext cx="324008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92275" y="5229225"/>
            <a:ext cx="357187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Наш веселый паровоз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На Луг зеленый нас везет!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pp.vk.me/c638917/v638917229/16686/GWhy0lTfo5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33375"/>
            <a:ext cx="41529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42900" y="1341438"/>
            <a:ext cx="4176713" cy="2447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Давай пройдемся медленно по лугу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И «здравствуй» скажем каждому цветку,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Я должен над цветами наклониться,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Не для того, чтоб рвать или срезать,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А чтоб увидеть добрые их лица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И доброе лицо им показать.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3425825" y="9525"/>
            <a:ext cx="56880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Monotype Corsiva" pitchFamily="66" charset="0"/>
                <a:cs typeface="Times New Roman" pitchFamily="18" charset="0"/>
              </a:rPr>
              <a:t>Создание дидактического альбома:</a:t>
            </a:r>
          </a:p>
          <a:p>
            <a:pPr algn="ctr"/>
            <a:r>
              <a:rPr lang="ru-RU" altLang="ru-RU" sz="2800" b="1">
                <a:latin typeface="Monotype Corsiva" pitchFamily="66" charset="0"/>
                <a:cs typeface="Times New Roman" pitchFamily="18" charset="0"/>
              </a:rPr>
              <a:t> «Наш гербарий»</a:t>
            </a:r>
          </a:p>
        </p:txBody>
      </p:sp>
      <p:pic>
        <p:nvPicPr>
          <p:cNvPr id="33795" name="Picture 2" descr="C:\Users\Александр\Desktop\IMG_07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951176">
            <a:off x="711200" y="1044575"/>
            <a:ext cx="4557713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3" descr="C:\Users\Александр\Desktop\IMG_08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09339">
            <a:off x="5732463" y="1585913"/>
            <a:ext cx="3014662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87500" y="5260975"/>
            <a:ext cx="3732213" cy="1223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Лето теплое, лето красное!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Солнце доброе, солнце ясное!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Соком полнится зелена трава,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Собирать, сушить уж ее пора!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Александр\Desktop\фотки экология\IMG_01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75769">
            <a:off x="5664200" y="1584325"/>
            <a:ext cx="3021013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C:\Users\Александр\Desktop\фотки экология\13hS-8KeaO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413" y="115888"/>
            <a:ext cx="3322637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 descr="C:\Users\Александр\Desktop\фотки экология\z3c2VIwKdtQ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467338">
            <a:off x="563563" y="2554288"/>
            <a:ext cx="2814637" cy="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1547813" y="0"/>
            <a:ext cx="73088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latin typeface="Monotype Corsiva" pitchFamily="66" charset="0"/>
                <a:cs typeface="Times New Roman" pitchFamily="18" charset="0"/>
              </a:rPr>
              <a:t>Развлечение юных любителей природы</a:t>
            </a:r>
          </a:p>
          <a:p>
            <a:pPr algn="ctr"/>
            <a:r>
              <a:rPr lang="ru-RU" altLang="ru-RU" sz="3200" b="1">
                <a:latin typeface="Monotype Corsiva" pitchFamily="66" charset="0"/>
                <a:cs typeface="Times New Roman" pitchFamily="18" charset="0"/>
              </a:rPr>
              <a:t>«Турист на лугу»</a:t>
            </a:r>
          </a:p>
        </p:txBody>
      </p:sp>
      <p:pic>
        <p:nvPicPr>
          <p:cNvPr id="35843" name="Picture 2" descr="C:\Users\Александр\Desktop\IMG_10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11688" y="1268413"/>
            <a:ext cx="44450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 descr="C:\Users\Александр\Desktop\IMG_10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1268413"/>
            <a:ext cx="4195763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63538" y="5051425"/>
            <a:ext cx="4248150" cy="1098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Чтобы дети много знали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И в походе не пропали,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Мы должны и х научить,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Осторожными на природе быть!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Правила безопасности знать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 и всегда и х соблюдать!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1093788" y="-800100"/>
            <a:ext cx="77771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 b="1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5400" b="1">
                <a:solidFill>
                  <a:srgbClr val="C00000"/>
                </a:solidFill>
                <a:latin typeface="Monotype Corsiva" pitchFamily="66" charset="0"/>
              </a:rPr>
              <a:t>«Информационные ресурсы»</a:t>
            </a:r>
          </a:p>
        </p:txBody>
      </p:sp>
      <p:pic>
        <p:nvPicPr>
          <p:cNvPr id="38915" name="Picture 4" descr="C:\Users\Александр\Desktop\IMG_1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83163" y="806450"/>
            <a:ext cx="355282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 descr="C:\Users\Александр\Desktop\фотки экология\IMG_26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3689350"/>
            <a:ext cx="360045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 descr="C:\Users\Александр\Desktop\фотки экология\IMG_26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850" y="1543050"/>
            <a:ext cx="321945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Александр\Desktop\фотки экология\IMG_26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212725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2" descr="E:\май-июнь\IMG_2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268413"/>
            <a:ext cx="37655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3" descr="C:\Users\Александр\Desktop\IMG_18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538" y="3562350"/>
            <a:ext cx="3582987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1692275" y="23813"/>
            <a:ext cx="74517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Monotype Corsiva" pitchFamily="66" charset="0"/>
                <a:cs typeface="Times New Roman" pitchFamily="18" charset="0"/>
              </a:rPr>
              <a:t>Изготовление дидактического пособия</a:t>
            </a:r>
          </a:p>
          <a:p>
            <a:pPr algn="ctr"/>
            <a:r>
              <a:rPr lang="ru-RU" altLang="ru-RU" sz="2800" b="1">
                <a:latin typeface="Monotype Corsiva" pitchFamily="66" charset="0"/>
                <a:cs typeface="Times New Roman" pitchFamily="18" charset="0"/>
              </a:rPr>
              <a:t>«Экологические забавы» 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8888" y="1341438"/>
            <a:ext cx="7659687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1366838" y="1014413"/>
            <a:ext cx="77771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C00000"/>
                </a:solidFill>
                <a:latin typeface="Monotype Corsiva" pitchFamily="66" charset="0"/>
              </a:rPr>
              <a:t>Экология в кругу семьи</a:t>
            </a:r>
          </a:p>
        </p:txBody>
      </p:sp>
      <p:pic>
        <p:nvPicPr>
          <p:cNvPr id="41987" name="Picture 2" descr="http://megadoski.ru/s_images/143301120158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40088" y="2133600"/>
            <a:ext cx="3095625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1763713" y="476250"/>
            <a:ext cx="7243762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: Повышение экологической культуры детей и взрослых, развитие любви к природе </a:t>
            </a:r>
          </a:p>
          <a:p>
            <a:pPr algn="just" eaLnBrk="1" hangingPunct="1"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Обобщить и расширить знания дошкольников о том, как ухаживать за растениями в комнатных условиях </a:t>
            </a:r>
          </a:p>
          <a:p>
            <a:pPr algn="just" eaLnBrk="1" hangingPunct="1">
              <a:defRPr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 eaLnBrk="1" hangingPunct="1"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1.    Учить детей ухаживать за растениями в комнатных условиях.</a:t>
            </a:r>
          </a:p>
          <a:p>
            <a:pPr algn="just" eaLnBrk="1" hangingPunct="1"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2.    Формировать у детей понятия взаимосвязи природа и люди: люди садят, выращивают и ухаживают за растениями, растения вырастают, радуют людей своей красотой, кормят своими плодами.</a:t>
            </a:r>
          </a:p>
          <a:p>
            <a:pPr algn="just" eaLnBrk="1" hangingPunct="1"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3.    Обобщать представление детей о необходимости света, тепла, влаги почвы для роста растений.</a:t>
            </a:r>
          </a:p>
          <a:p>
            <a:pPr algn="just" eaLnBrk="1" hangingPunct="1"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4.    Научить взрослых и детей правильному поведению в лесу</a:t>
            </a:r>
          </a:p>
          <a:p>
            <a:pPr algn="just" eaLnBrk="1" hangingPunct="1"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.    Воспитывать бережное отношение к своему труду, и труду других детей.</a:t>
            </a:r>
          </a:p>
          <a:p>
            <a:pPr algn="just" eaLnBrk="1" hangingPunct="1">
              <a:defRPr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pPr marL="342900" indent="-342900" algn="just" eaLnBrk="1" hangingPunct="1">
              <a:buFontTx/>
              <a:buAutoNum type="arabicPeriod"/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</a:p>
          <a:p>
            <a:pPr marL="342900" indent="-342900" algn="just" eaLnBrk="1" hangingPunct="1">
              <a:buFontTx/>
              <a:buAutoNum type="arabicPeriod" startAt="2"/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У детей сформируются знания о росте растений в комнатных условиях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 eaLnBrk="1" hangingPunct="1">
              <a:buFontTx/>
              <a:buAutoNum type="arabicPeriod" startAt="3"/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Дети познакомились с многообразием посевного материала.</a:t>
            </a:r>
          </a:p>
          <a:p>
            <a:pPr marL="342900" indent="-342900" algn="just" eaLnBrk="1" hangingPunct="1">
              <a:buFontTx/>
              <a:buAutoNum type="arabicPeriod" startAt="3"/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Ребята с удовольствием ухаживали со своими посадками, рыхлили почву. В процессе практической деятельности, воспитанники получили представление о необходимости света, тепла, влаги, почвы для роста растений.</a:t>
            </a:r>
          </a:p>
          <a:p>
            <a:pPr marL="342900" indent="-342900" algn="just" eaLnBrk="1" hangingPunct="1">
              <a:buFontTx/>
              <a:buAutoNum type="arabicPeriod" startAt="3"/>
              <a:defRPr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Дети стали бережнее относиться к растительному миру.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Александр\Desktop\фотки экология\IMG_18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59363" y="692150"/>
            <a:ext cx="4076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Box 1"/>
          <p:cNvSpPr txBox="1">
            <a:spLocks noChangeArrowheads="1"/>
          </p:cNvSpPr>
          <p:nvPr/>
        </p:nvSpPr>
        <p:spPr bwMode="auto">
          <a:xfrm>
            <a:off x="1979613" y="-3175"/>
            <a:ext cx="6769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Monotype Corsiva" pitchFamily="66" charset="0"/>
                <a:cs typeface="Times New Roman" pitchFamily="18" charset="0"/>
              </a:rPr>
              <a:t>Родительское собрание в форме мастер -класса</a:t>
            </a:r>
          </a:p>
          <a:p>
            <a:pPr algn="ctr"/>
            <a:r>
              <a:rPr lang="ru-RU" altLang="ru-RU" sz="2400" b="1">
                <a:latin typeface="Monotype Corsiva" pitchFamily="66" charset="0"/>
                <a:cs typeface="Times New Roman" pitchFamily="18" charset="0"/>
              </a:rPr>
              <a:t>«Природа глазами детей»</a:t>
            </a:r>
          </a:p>
        </p:txBody>
      </p:sp>
      <p:pic>
        <p:nvPicPr>
          <p:cNvPr id="43012" name="Picture 3" descr="C:\Users\Александр\Desktop\фотки экология\IMG_18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1341438"/>
            <a:ext cx="391795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2" descr="https://pp.vk.me/c638917/v638917229/166bd/O7EE3SbHaN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475" y="3749675"/>
            <a:ext cx="3889375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Александр\Desktop\фотки экология\IMG_0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64063" y="1557338"/>
            <a:ext cx="428307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290882"/>
            <a:ext cx="655272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Выставка поделок  из природного  материала</a:t>
            </a:r>
          </a:p>
        </p:txBody>
      </p:sp>
      <p:pic>
        <p:nvPicPr>
          <p:cNvPr id="46084" name="Picture 4" descr="https://pp.vk.me/c638917/v638917229/166e7/B0Sur8RATL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1557338"/>
            <a:ext cx="3522662" cy="470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700808"/>
            <a:ext cx="7644465" cy="923330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9400" y="620713"/>
            <a:ext cx="7056438" cy="2052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</a:rPr>
              <a:t>Станция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</a:rPr>
              <a:t> «Комнатные  растения»</a:t>
            </a:r>
          </a:p>
        </p:txBody>
      </p:sp>
      <p:pic>
        <p:nvPicPr>
          <p:cNvPr id="6147" name="Picture 2" descr="http://img.uduba.com/cs540105.vk.me/c540108/v540108260/9854/yKR4Juq5bOc_783x0.jpg?uduba_pidu003d197447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8538" y="3348038"/>
            <a:ext cx="4606925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фотки экология\IMG_07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538" y="333375"/>
            <a:ext cx="4300537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https://pp.vk.me/c638917/v638917229/166ab/JY5gKyWApK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4075" y="622300"/>
            <a:ext cx="20320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Все фотографии\Садик(осень)\IMG_00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708150"/>
            <a:ext cx="29527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D:\Все фотографии\забенкина гр№7\IMG_00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476250"/>
            <a:ext cx="3824287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41350" y="-7938"/>
            <a:ext cx="5681663" cy="13684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Солнце поднимается, цветочек распускается!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Солнышко садится.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Цветочек спать ложится</a:t>
            </a:r>
            <a:r>
              <a:rPr lang="ru-RU" sz="2400" b="1" dirty="0"/>
              <a:t>.</a:t>
            </a:r>
            <a:endParaRPr lang="ru-RU" sz="2400" dirty="0"/>
          </a:p>
        </p:txBody>
      </p:sp>
      <p:pic>
        <p:nvPicPr>
          <p:cNvPr id="10245" name="Picture 4" descr="C:\Users\Александр\Desktop\фотки экология\IMG_08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8400" y="3532188"/>
            <a:ext cx="4119563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9400" y="620713"/>
            <a:ext cx="7056438" cy="2052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Станция</a:t>
            </a:r>
          </a:p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Monotype Corsiva" pitchFamily="66" charset="0"/>
              </a:rPr>
              <a:t>«Чудо огород»</a:t>
            </a:r>
          </a:p>
        </p:txBody>
      </p:sp>
      <p:pic>
        <p:nvPicPr>
          <p:cNvPr id="11267" name="Picture 2" descr="C:\Users\Александр\Desktop\картинки экология\19_personazhi_rep_a_pesa_zhizn_kabeats_pro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635375"/>
            <a:ext cx="2376487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3132138" y="428625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Monotype Corsiva" pitchFamily="66" charset="0"/>
              </a:rPr>
              <a:t>Вновь  Петрушка нас зовет</a:t>
            </a:r>
          </a:p>
          <a:p>
            <a:pPr algn="ctr"/>
            <a:r>
              <a:rPr lang="ru-RU" sz="2800" b="1">
                <a:latin typeface="Monotype Corsiva" pitchFamily="66" charset="0"/>
              </a:rPr>
              <a:t>Посмотреть на чудо огород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Users\Александр\Desktop\фотки экология\BK7kg-O0ZK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625" y="260350"/>
            <a:ext cx="3295650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 descr="C:\Users\Александр\Desktop\картинки экология\hello_html_162af114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7375" y="4221163"/>
            <a:ext cx="3671888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D:\Все фотографии\Садик(осень)\IMG_03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4113" y="260350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3924300" y="4868863"/>
            <a:ext cx="53959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latin typeface="Monotype Corsiva" pitchFamily="66" charset="0"/>
                <a:cs typeface="Times New Roman" pitchFamily="18" charset="0"/>
              </a:rPr>
              <a:t>Прежде чем придет весна,</a:t>
            </a:r>
          </a:p>
          <a:p>
            <a:pPr algn="ctr"/>
            <a:r>
              <a:rPr lang="ru-RU" altLang="ru-RU" sz="2000" b="1">
                <a:latin typeface="Monotype Corsiva" pitchFamily="66" charset="0"/>
                <a:cs typeface="Times New Roman" pitchFamily="18" charset="0"/>
              </a:rPr>
              <a:t>Заготовим семена.</a:t>
            </a:r>
          </a:p>
          <a:p>
            <a:pPr algn="ctr"/>
            <a:r>
              <a:rPr lang="ru-RU" altLang="ru-RU" sz="2000" b="1">
                <a:latin typeface="Monotype Corsiva" pitchFamily="66" charset="0"/>
                <a:cs typeface="Times New Roman" pitchFamily="18" charset="0"/>
              </a:rPr>
              <a:t>«Что посеешь, то пожнешь!»</a:t>
            </a:r>
          </a:p>
          <a:p>
            <a:pPr algn="ctr"/>
            <a:r>
              <a:rPr lang="ru-RU" altLang="ru-RU" sz="2000" b="1">
                <a:latin typeface="Monotype Corsiva" pitchFamily="66" charset="0"/>
                <a:cs typeface="Times New Roman" pitchFamily="18" charset="0"/>
              </a:rPr>
              <a:t>И , конечно, соберешь.</a:t>
            </a:r>
          </a:p>
          <a:p>
            <a:pPr algn="ctr"/>
            <a:endParaRPr lang="ru-RU" altLang="ru-RU" sz="3200" b="1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3318" name="Picture 7" descr="C:\Users\Александр\Desktop\фотки экология\7xQENI-HvRQ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1385888"/>
            <a:ext cx="19954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Box 1"/>
          <p:cNvSpPr txBox="1">
            <a:spLocks noChangeArrowheads="1"/>
          </p:cNvSpPr>
          <p:nvPr/>
        </p:nvSpPr>
        <p:spPr bwMode="auto">
          <a:xfrm>
            <a:off x="2413000" y="2519363"/>
            <a:ext cx="2886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latin typeface="Monotype Corsiva" pitchFamily="66" charset="0"/>
                <a:cs typeface="Times New Roman" pitchFamily="18" charset="0"/>
              </a:rPr>
              <a:t>Коллекция семян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4"/>
          <p:cNvSpPr txBox="1">
            <a:spLocks/>
          </p:cNvSpPr>
          <p:nvPr/>
        </p:nvSpPr>
        <p:spPr bwMode="auto">
          <a:xfrm>
            <a:off x="107950" y="1844675"/>
            <a:ext cx="388778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"У ворот шумит народ.</a:t>
            </a:r>
          </a:p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Где тут зимний огород?</a:t>
            </a:r>
          </a:p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Говорят, что там растет.</a:t>
            </a:r>
          </a:p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Огуречная рассада.</a:t>
            </a:r>
          </a:p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И укропчик и лучок.</a:t>
            </a:r>
          </a:p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Смотрят все на огород,</a:t>
            </a:r>
          </a:p>
          <a:p>
            <a:pPr algn="ctr" eaLnBrk="0" hangingPunct="0">
              <a:spcBef>
                <a:spcPct val="20000"/>
              </a:spcBef>
            </a:pPr>
            <a:r>
              <a:rPr lang="ru-RU" sz="2400" b="1">
                <a:latin typeface="Monotype Corsiva" pitchFamily="66" charset="0"/>
                <a:cs typeface="Times New Roman" pitchFamily="18" charset="0"/>
              </a:rPr>
              <a:t>И уходят, открыв рот"</a:t>
            </a:r>
          </a:p>
          <a:p>
            <a:pPr algn="ctr" eaLnBrk="0" hangingPunct="0">
              <a:spcBef>
                <a:spcPct val="20000"/>
              </a:spcBef>
            </a:pPr>
            <a:endParaRPr lang="ru-RU" sz="3200"/>
          </a:p>
        </p:txBody>
      </p:sp>
      <p:pic>
        <p:nvPicPr>
          <p:cNvPr id="15363" name="Picture 5" descr="C:\Users\Александр\Desktop\IMG_01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29050" y="836613"/>
            <a:ext cx="5148263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692275" y="404813"/>
            <a:ext cx="72326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Monotype Corsiva" pitchFamily="66" charset="0"/>
                <a:cs typeface="Times New Roman" pitchFamily="18" charset="0"/>
              </a:rPr>
              <a:t>Настало время пересаживать рассаду в стаканчики</a:t>
            </a:r>
          </a:p>
        </p:txBody>
      </p:sp>
      <p:pic>
        <p:nvPicPr>
          <p:cNvPr id="16387" name="Picture 4" descr="C:\Users\Александр\Desktop\IMG_01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1412875"/>
            <a:ext cx="5868987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Слайд 1&quot;/&gt;&lt;property id=&quot;20307&quot; value=&quot;263&quot;/&gt;&lt;/object&gt;&lt;object type=&quot;3&quot; unique_id=&quot;10006&quot;&gt;&lt;property id=&quot;20148&quot; value=&quot;5&quot;/&gt;&lt;property id=&quot;20300&quot; value=&quot;Слайд 4&quot;/&gt;&lt;property id=&quot;20307&quot; value=&quot;265&quot;/&gt;&lt;/object&gt;&lt;object type=&quot;3&quot; unique_id=&quot;10007&quot;&gt;&lt;property id=&quot;20148&quot; value=&quot;5&quot;/&gt;&lt;property id=&quot;20300&quot; value=&quot;Слайд 5&quot;/&gt;&lt;property id=&quot;20307&quot; value=&quot;266&quot;/&gt;&lt;/object&gt;&lt;object type=&quot;3&quot; unique_id=&quot;10008&quot;&gt;&lt;property id=&quot;20148&quot; value=&quot;5&quot;/&gt;&lt;property id=&quot;20300&quot; value=&quot;Слайд 6&quot;/&gt;&lt;property id=&quot;20307&quot; value=&quot;267&quot;/&gt;&lt;/object&gt;&lt;object type=&quot;3&quot; unique_id=&quot;10009&quot;&gt;&lt;property id=&quot;20148&quot; value=&quot;5&quot;/&gt;&lt;property id=&quot;20300&quot; value=&quot;Слайд 7&quot;/&gt;&lt;property id=&quot;20307&quot; value=&quot;268&quot;/&gt;&lt;/object&gt;&lt;object type=&quot;3&quot; unique_id=&quot;10010&quot;&gt;&lt;property id=&quot;20148&quot; value=&quot;5&quot;/&gt;&lt;property id=&quot;20300&quot; value=&quot;Слайд 8&quot;/&gt;&lt;property id=&quot;20307&quot; value=&quot;277&quot;/&gt;&lt;/object&gt;&lt;object type=&quot;3&quot; unique_id=&quot;10011&quot;&gt;&lt;property id=&quot;20148&quot; value=&quot;5&quot;/&gt;&lt;property id=&quot;20300&quot; value=&quot;Слайд 9&quot;/&gt;&lt;property id=&quot;20307&quot; value=&quot;278&quot;/&gt;&lt;/object&gt;&lt;object type=&quot;3&quot; unique_id=&quot;10012&quot;&gt;&lt;property id=&quot;20148&quot; value=&quot;5&quot;/&gt;&lt;property id=&quot;20300&quot; value=&quot;Слайд 10&quot;/&gt;&lt;property id=&quot;20307&quot; value=&quot;269&quot;/&gt;&lt;/object&gt;&lt;object type=&quot;3&quot; unique_id=&quot;10013&quot;&gt;&lt;property id=&quot;20148&quot; value=&quot;5&quot;/&gt;&lt;property id=&quot;20300&quot; value=&quot;Слайд 11&quot;/&gt;&lt;property id=&quot;20307&quot; value=&quot;270&quot;/&gt;&lt;/object&gt;&lt;object type=&quot;3&quot; unique_id=&quot;10014&quot;&gt;&lt;property id=&quot;20148&quot; value=&quot;5&quot;/&gt;&lt;property id=&quot;20300&quot; value=&quot;Слайд 12&quot;/&gt;&lt;property id=&quot;20307&quot; value=&quot;271&quot;/&gt;&lt;/object&gt;&lt;object type=&quot;3&quot; unique_id=&quot;10015&quot;&gt;&lt;property id=&quot;20148&quot; value=&quot;5&quot;/&gt;&lt;property id=&quot;20300&quot; value=&quot;Слайд 13&quot;/&gt;&lt;property id=&quot;20307&quot; value=&quot;272&quot;/&gt;&lt;/object&gt;&lt;object type=&quot;3&quot; unique_id=&quot;10016&quot;&gt;&lt;property id=&quot;20148&quot; value=&quot;5&quot;/&gt;&lt;property id=&quot;20300&quot; value=&quot;Слайд 14&quot;/&gt;&lt;property id=&quot;20307&quot; value=&quot;273&quot;/&gt;&lt;/object&gt;&lt;object type=&quot;3&quot; unique_id=&quot;10017&quot;&gt;&lt;property id=&quot;20148&quot; value=&quot;5&quot;/&gt;&lt;property id=&quot;20300&quot; value=&quot;Слайд 15&quot;/&gt;&lt;property id=&quot;20307&quot; value=&quot;274&quot;/&gt;&lt;/object&gt;&lt;object type=&quot;3&quot; unique_id=&quot;10018&quot;&gt;&lt;property id=&quot;20148&quot; value=&quot;5&quot;/&gt;&lt;property id=&quot;20300&quot; value=&quot;Слайд 16&quot;/&gt;&lt;property id=&quot;20307&quot; value=&quot;275&quot;/&gt;&lt;/object&gt;&lt;object type=&quot;3&quot; unique_id=&quot;10019&quot;&gt;&lt;property id=&quot;20148&quot; value=&quot;5&quot;/&gt;&lt;property id=&quot;20300&quot; value=&quot;Слайд 17&quot;/&gt;&lt;property id=&quot;20307&quot; value=&quot;279&quot;/&gt;&lt;/object&gt;&lt;object type=&quot;3&quot; unique_id=&quot;10020&quot;&gt;&lt;property id=&quot;20148&quot; value=&quot;5&quot;/&gt;&lt;property id=&quot;20300&quot; value=&quot;Слайд 19 - &amp;quot;Интернет-ресурсы&amp;quot;&quot;/&gt;&lt;property id=&quot;20307&quot; value=&quot;276&quot;/&gt;&lt;/object&gt;&lt;object type=&quot;3&quot; unique_id=&quot;10040&quot;&gt;&lt;property id=&quot;20148&quot; value=&quot;5&quot;/&gt;&lt;property id=&quot;20300&quot; value=&quot;Слайд 3&quot;/&gt;&lt;property id=&quot;20307&quot; value=&quot;280&quot;/&gt;&lt;/object&gt;&lt;object type=&quot;3&quot; unique_id=&quot;10041&quot;&gt;&lt;property id=&quot;20148&quot; value=&quot;5&quot;/&gt;&lt;property id=&quot;20300&quot; value=&quot;Слайд 2&quot;/&gt;&lt;property id=&quot;20307&quot; value=&quot;281&quot;/&gt;&lt;/object&gt;&lt;object type=&quot;3&quot; unique_id=&quot;10042&quot;&gt;&lt;property id=&quot;20148&quot; value=&quot;5&quot;/&gt;&lt;property id=&quot;20300&quot; value=&quot;Слайд 18 - &amp;quot;Домашнее задание&amp;quot;&quot;/&gt;&lt;property id=&quot;20307&quot; value=&quot;28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921</TotalTime>
  <Words>487</Words>
  <Application>Microsoft Office PowerPoint</Application>
  <PresentationFormat>Экран (4:3)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Дмитрий Каленюк</cp:lastModifiedBy>
  <cp:revision>160</cp:revision>
  <dcterms:modified xsi:type="dcterms:W3CDTF">2017-02-16T19:39:56Z</dcterms:modified>
</cp:coreProperties>
</file>