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Семья Леонтьевых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Леонтьева Юлия 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вал 19"/>
          <p:cNvSpPr/>
          <p:nvPr/>
        </p:nvSpPr>
        <p:spPr>
          <a:xfrm>
            <a:off x="1763688" y="2708920"/>
            <a:ext cx="2376264" cy="144016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Акцорин</a:t>
            </a:r>
            <a:r>
              <a:rPr lang="ru-RU" sz="2400" dirty="0" smtClean="0"/>
              <a:t> Алексей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Родословное древо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267744" y="764704"/>
            <a:ext cx="2160240" cy="136815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Раиса   Ивановна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4139952" y="692696"/>
            <a:ext cx="2592288" cy="144016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Леонид      Михайлович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3203848" y="2132856"/>
            <a:ext cx="2664296" cy="129614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Софья Леонидовна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0" y="1916832"/>
            <a:ext cx="2555776" cy="129614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Валерий Леонидович</a:t>
            </a:r>
            <a:endParaRPr lang="ru-RU" sz="24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283968" y="177281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051720" y="1916832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6228184" y="1916832"/>
            <a:ext cx="2664296" cy="122413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Татьяна Леонидовна</a:t>
            </a:r>
            <a:endParaRPr lang="ru-RU" sz="2400" dirty="0"/>
          </a:p>
        </p:txBody>
      </p:sp>
      <p:sp>
        <p:nvSpPr>
          <p:cNvPr id="23" name="Овал 22"/>
          <p:cNvSpPr/>
          <p:nvPr/>
        </p:nvSpPr>
        <p:spPr>
          <a:xfrm>
            <a:off x="6948264" y="3933056"/>
            <a:ext cx="2195736" cy="165618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Леонтьева Юлия</a:t>
            </a:r>
            <a:endParaRPr lang="ru-RU" sz="24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660232" y="1700808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0" y="4941168"/>
            <a:ext cx="2915816" cy="129614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Безденежных Игорь</a:t>
            </a:r>
            <a:endParaRPr lang="ru-RU" sz="2400" dirty="0"/>
          </a:p>
        </p:txBody>
      </p:sp>
      <p:sp>
        <p:nvSpPr>
          <p:cNvPr id="25" name="Овал 24"/>
          <p:cNvSpPr/>
          <p:nvPr/>
        </p:nvSpPr>
        <p:spPr>
          <a:xfrm>
            <a:off x="0" y="3861048"/>
            <a:ext cx="2339752" cy="136815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Акцорина</a:t>
            </a:r>
            <a:r>
              <a:rPr lang="ru-RU" sz="2400" dirty="0" smtClean="0"/>
              <a:t> Елена</a:t>
            </a:r>
            <a:endParaRPr lang="ru-RU" sz="2400" dirty="0"/>
          </a:p>
        </p:txBody>
      </p:sp>
      <p:sp>
        <p:nvSpPr>
          <p:cNvPr id="26" name="Овал 25"/>
          <p:cNvSpPr/>
          <p:nvPr/>
        </p:nvSpPr>
        <p:spPr>
          <a:xfrm>
            <a:off x="2339752" y="4005064"/>
            <a:ext cx="2376264" cy="129614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Акцорина</a:t>
            </a:r>
            <a:r>
              <a:rPr lang="ru-RU" sz="2400" dirty="0" smtClean="0"/>
              <a:t> Ольга</a:t>
            </a:r>
            <a:endParaRPr lang="ru-RU" sz="2400" dirty="0"/>
          </a:p>
        </p:txBody>
      </p:sp>
      <p:sp>
        <p:nvSpPr>
          <p:cNvPr id="27" name="Овал 26"/>
          <p:cNvSpPr/>
          <p:nvPr/>
        </p:nvSpPr>
        <p:spPr>
          <a:xfrm>
            <a:off x="4644008" y="4077072"/>
            <a:ext cx="2232248" cy="129614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Акцорин</a:t>
            </a:r>
            <a:r>
              <a:rPr lang="ru-RU" sz="2400" dirty="0" smtClean="0"/>
              <a:t> Дмитрий</a:t>
            </a:r>
            <a:endParaRPr lang="ru-RU" sz="2400" dirty="0"/>
          </a:p>
        </p:txBody>
      </p:sp>
      <p:sp>
        <p:nvSpPr>
          <p:cNvPr id="28" name="Овал 27"/>
          <p:cNvSpPr/>
          <p:nvPr/>
        </p:nvSpPr>
        <p:spPr>
          <a:xfrm>
            <a:off x="2555776" y="5517232"/>
            <a:ext cx="3096344" cy="134076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Безденежных Анатолий</a:t>
            </a:r>
            <a:endParaRPr lang="ru-RU" sz="2400" dirty="0"/>
          </a:p>
        </p:txBody>
      </p:sp>
      <p:cxnSp>
        <p:nvCxnSpPr>
          <p:cNvPr id="79" name="Прямая со стрелкой 78"/>
          <p:cNvCxnSpPr/>
          <p:nvPr/>
        </p:nvCxnSpPr>
        <p:spPr>
          <a:xfrm>
            <a:off x="7956376" y="3068960"/>
            <a:ext cx="144016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stCxn id="6" idx="4"/>
          </p:cNvCxnSpPr>
          <p:nvPr/>
        </p:nvCxnSpPr>
        <p:spPr>
          <a:xfrm>
            <a:off x="4535996" y="3429000"/>
            <a:ext cx="900100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3563888" y="3861048"/>
            <a:ext cx="72008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 flipH="1">
            <a:off x="1475656" y="3933056"/>
            <a:ext cx="648072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1907704" y="4869160"/>
            <a:ext cx="1224136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Леонтьева Татьяна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Pictures\DSC04330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484784"/>
            <a:ext cx="2592288" cy="3084448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611560" y="1340768"/>
            <a:ext cx="5328592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Татьяна Леонидовна родилась 1966 году, закончила </a:t>
            </a:r>
            <a:r>
              <a:rPr lang="ru-RU" sz="2400" dirty="0" err="1" smtClean="0"/>
              <a:t>Озеркинскую</a:t>
            </a:r>
            <a:r>
              <a:rPr lang="ru-RU" sz="2400" dirty="0" smtClean="0"/>
              <a:t> школу </a:t>
            </a:r>
            <a:r>
              <a:rPr lang="ru-RU" sz="2400" dirty="0" err="1" smtClean="0"/>
              <a:t>Горномарийского</a:t>
            </a:r>
            <a:r>
              <a:rPr lang="ru-RU" sz="2400" dirty="0" smtClean="0"/>
              <a:t> района Марийской АССР в 1983 году и поступила в Марийский государственный университет в физико-математический факультет. После окончания университета в 1988 году работала в </a:t>
            </a:r>
            <a:r>
              <a:rPr lang="ru-RU" sz="2400" dirty="0" err="1" smtClean="0"/>
              <a:t>Медведевской</a:t>
            </a:r>
            <a:r>
              <a:rPr lang="ru-RU" sz="2400" dirty="0" smtClean="0"/>
              <a:t> школе  учителем физики. В 2000 году родилась дочь Юлия.  С 2003 года работает учителем физики в </a:t>
            </a:r>
            <a:r>
              <a:rPr lang="ru-RU" sz="2400" dirty="0" err="1" smtClean="0"/>
              <a:t>с.Самбург</a:t>
            </a:r>
            <a:r>
              <a:rPr lang="ru-RU" sz="2400" dirty="0" smtClean="0"/>
              <a:t> </a:t>
            </a:r>
            <a:r>
              <a:rPr lang="ru-RU" sz="2400" dirty="0" err="1" smtClean="0"/>
              <a:t>Пуровского</a:t>
            </a:r>
            <a:r>
              <a:rPr lang="ru-RU" sz="2400" dirty="0" smtClean="0"/>
              <a:t> района ЯНАО.</a:t>
            </a:r>
            <a:endParaRPr lang="ru-RU" sz="2400" dirty="0"/>
          </a:p>
        </p:txBody>
      </p:sp>
    </p:spTree>
  </p:cSld>
  <p:clrMapOvr>
    <a:masterClrMapping/>
  </p:clrMapOvr>
  <p:transition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Леонтьева Юлия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Я, Леонтьева Юлия,  родилась в 2000 году, учусь в школе-интернате </a:t>
            </a:r>
            <a:r>
              <a:rPr lang="ru-RU" dirty="0" err="1" smtClean="0"/>
              <a:t>С.Самбург</a:t>
            </a:r>
            <a:r>
              <a:rPr lang="ru-RU" dirty="0" smtClean="0"/>
              <a:t> Пуровского района ЯНАО. Увлекаюсь хореографией. Люблю разгадывать логические задачи.</a:t>
            </a:r>
            <a:endParaRPr lang="ru-RU" dirty="0"/>
          </a:p>
        </p:txBody>
      </p:sp>
      <p:pic>
        <p:nvPicPr>
          <p:cNvPr id="5" name="Содержимое 4" descr="IMG_172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14160" t="4454" r="35916"/>
          <a:stretch>
            <a:fillRect/>
          </a:stretch>
        </p:blipFill>
        <p:spPr>
          <a:xfrm>
            <a:off x="4572000" y="1268760"/>
            <a:ext cx="3923928" cy="5006479"/>
          </a:xfrm>
        </p:spPr>
      </p:pic>
    </p:spTree>
  </p:cSld>
  <p:clrMapOvr>
    <a:masterClrMapping/>
  </p:clrMapOvr>
  <p:transition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337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/>
      </p:pic>
    </p:spTree>
  </p:cSld>
  <p:clrMapOvr>
    <a:masterClrMapping/>
  </p:clrMapOvr>
  <p:transition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32040" y="908720"/>
            <a:ext cx="4040188" cy="6397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София Леонидовна (моя тётя)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99592" y="908720"/>
            <a:ext cx="4041775" cy="6397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Алексей Павлович (мой дядя)</a:t>
            </a:r>
            <a:endParaRPr lang="ru-RU" dirty="0"/>
          </a:p>
        </p:txBody>
      </p:sp>
      <p:pic>
        <p:nvPicPr>
          <p:cNvPr id="9" name="Содержимое 8" descr="IMG_012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5842992" cy="3895328"/>
          </a:xfrm>
        </p:spPr>
      </p:pic>
    </p:spTree>
  </p:cSld>
  <p:clrMapOvr>
    <a:masterClrMapping/>
  </p:clrMapOvr>
  <p:transition>
    <p:randomBar dir="vert"/>
  </p:transition>
</p:sld>
</file>

<file path=ppt/theme/theme1.xml><?xml version="1.0" encoding="utf-8"?>
<a:theme xmlns:a="http://schemas.openxmlformats.org/drawingml/2006/main" name="Тема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138</TotalTime>
  <Words>131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Тема19</vt:lpstr>
      <vt:lpstr>Семья Леонтьевых</vt:lpstr>
      <vt:lpstr>Родословное древо</vt:lpstr>
      <vt:lpstr>Леонтьева Татьяна</vt:lpstr>
      <vt:lpstr>Леонтьева Юлия 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Леонтьевых</dc:title>
  <dc:creator>1</dc:creator>
  <cp:lastModifiedBy>1</cp:lastModifiedBy>
  <cp:revision>15</cp:revision>
  <dcterms:created xsi:type="dcterms:W3CDTF">2012-10-14T05:51:34Z</dcterms:created>
  <dcterms:modified xsi:type="dcterms:W3CDTF">2013-01-22T16:48:25Z</dcterms:modified>
</cp:coreProperties>
</file>