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A120B3-5D80-4508-8AA3-A1179D62FA70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06077CC-AA3D-466A-B43C-067B3FF47D4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развития ребёнка – детский сад № 19 «Василёк»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городского округа «город Якутск»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704856" cy="321791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Профессия старшего воспитателя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835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Педагогические советы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Круглые столы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Семинары творческие (презентации, конкурсы)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Педагогический ринг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Игровое моделирование (деловые игры, педагогические ситуации)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Научно – методические советы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598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75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Современный старший воспитатель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специалист, эксперт-аналитик, готовый работать в инновационном режиме и умеющий организовать инновационную и экспериментальную работу в своем дошкольном учреждении, владеющий новыми информационными технологиями. Коммуникативный человек, умеющий слушать других. И самое главное – любящий свою профессию и детей. Я желаю всем старшим воспитателям быть профессионалами и помнить, что профессионализм приходит с опытом и зависит от личных способностей, интереса к делу, стремления к постоянному познанию.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903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Старший воспитатель детского сада сегодня должен: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Уметь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сам работать в инновационном режиме; знать, как организовать инновационную деятельность ДОУ и экспериментальную работу в учреждении на любом уровне; вести ее; важная задача – умение настроить на инновационную деятельность педагогический коллектив.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66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педагогическими кадрами, правильно и грамотно провести педагогический процесс в ДОУ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организацию и контроль педагогического процесса, координацию деятельности всех специалистов дошкольного учреждения, предъявляются особенно высокие требования. И это касается не только уровня их профессиональной компетенции, но и личностных качеств.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862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работать с детьми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уметь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работать с детьми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этому педагогов. Он должен уметь показать тот или иной прием, на практике объяснить методику, при необходимости активно включаться в педагогический процесс, а для этого не менее 2/3 времени надо бывать в группах, наблюдать, оценивать, корректировать работу педагогов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572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работать с людьми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Основной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показатель в деятельности старшего воспитателя. Очень важно создать коллектив единомышленников, имеющих единое педагогическое кредо, позиции, традиции, или, как сейчас модно говорить, создать свою команду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295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Стиль общения с коллегами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Руководитель дошкольного учреждения и старший воспитатель должны работать слаженно, предъявлять единые требования к членам педагогического коллектива. Это еще один немаловажный момент. Умение наладить контакт с педагогами и руководителем, выработать свой стиль общения с коллективом с учетом особенностей психологического климата в ДОУ помогут старшему воспитателю в работе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80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Методический кабинет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Методический кабинет детского сада это не личный кабинет старшего воспитателя. Это научно-методическое оснащение образовательного процесса в ДОУ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Пополняя кабинет пособиями, сразу заводите картотеки (тематические каталоги, библиографические списки) и учите воспитателей ими пользоваться. Чем более дифференцированными будут каталоги, тем легче педагогам с ними работать. Организуя деятельность таким образом, старший воспитатель снимает с себя обязанность выдачи пособий, что очень важно, т. к. на это уходит много времени. Это и есть научная организация методического кабинета. Кроме того, в кабинете обязательно должна быть представлена справочная литература. По возможности это должны быть не только энциклопедии, но и учебники, где можно найти необходимую информацию.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920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Владение информационными технологиями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Современная обработка всевозможной документации, весь документооборот требуют оперативного оформления. Сегодня важно не просто собрать информацию, систематизировать ее, сравнить, обобщить, выделить проблемы, но и грамотно оформить результаты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690322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277</TotalTime>
  <Words>488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Муниципальное бюджетное дошкольное образовательное учреждение центр развития ребёнка – детский сад № 19 «Василёк» городского округа «город Якутск»</vt:lpstr>
      <vt:lpstr>Современный старший воспитатель </vt:lpstr>
      <vt:lpstr>Старший воспитатель детского сада сегодня должен: </vt:lpstr>
      <vt:lpstr>Основная работа</vt:lpstr>
      <vt:lpstr>Умение работать с детьми</vt:lpstr>
      <vt:lpstr>Умение работать с людьми </vt:lpstr>
      <vt:lpstr>Стиль общения с коллегами</vt:lpstr>
      <vt:lpstr>Методический кабинет</vt:lpstr>
      <vt:lpstr>Владение информационными технологиями</vt:lpstr>
      <vt:lpstr>Формы работы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Dana Sleptsova</dc:creator>
  <cp:lastModifiedBy>Dana Sleptsova</cp:lastModifiedBy>
  <cp:revision>13</cp:revision>
  <dcterms:created xsi:type="dcterms:W3CDTF">2017-02-14T00:41:01Z</dcterms:created>
  <dcterms:modified xsi:type="dcterms:W3CDTF">2017-02-15T09:20:18Z</dcterms:modified>
</cp:coreProperties>
</file>