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3" r:id="rId13"/>
    <p:sldId id="264" r:id="rId14"/>
    <p:sldId id="270" r:id="rId15"/>
    <p:sldId id="271" r:id="rId16"/>
    <p:sldId id="272" r:id="rId17"/>
    <p:sldId id="265" r:id="rId18"/>
    <p:sldId id="276" r:id="rId19"/>
    <p:sldId id="275" r:id="rId20"/>
    <p:sldId id="274" r:id="rId21"/>
    <p:sldId id="279" r:id="rId22"/>
    <p:sldId id="278" r:id="rId23"/>
    <p:sldId id="277" r:id="rId24"/>
    <p:sldId id="280" r:id="rId25"/>
    <p:sldId id="283" r:id="rId26"/>
    <p:sldId id="284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3" autoAdjust="0"/>
    <p:restoredTop sz="94703" autoAdjust="0"/>
  </p:normalViewPr>
  <p:slideViewPr>
    <p:cSldViewPr>
      <p:cViewPr varScale="1">
        <p:scale>
          <a:sx n="103" d="100"/>
          <a:sy n="103" d="100"/>
        </p:scale>
        <p:origin x="-1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844C1-E362-443D-AD8A-FCB7C9B9D06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F18DF-9A23-4A50-B2EC-06124CE67E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345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F18DF-9A23-4A50-B2EC-06124CE67E3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959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663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812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50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99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57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6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883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3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74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484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07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4613E-093B-43BB-8D7D-287561A74E5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ED864-2885-4AA6-9AB8-BBDAFCC4E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19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44824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Баскетбол </a:t>
            </a:r>
            <a:br>
              <a:rPr lang="ru-RU" sz="5400" b="1" dirty="0" smtClean="0">
                <a:solidFill>
                  <a:srgbClr val="0000FF"/>
                </a:solidFill>
              </a:rPr>
            </a:br>
            <a:r>
              <a:rPr lang="ru-RU" sz="5400" b="1" dirty="0" smtClean="0">
                <a:solidFill>
                  <a:srgbClr val="0000FF"/>
                </a:solidFill>
              </a:rPr>
              <a:t>для дошкольников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861048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Автор: </a:t>
            </a:r>
          </a:p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инструктор по физической культуре</a:t>
            </a:r>
          </a:p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Высшей квалификационной категории</a:t>
            </a:r>
          </a:p>
          <a:p>
            <a:pPr algn="r"/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Салтаева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Татьяна Григорьевна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Структурное подразделение, реализующее основную общеобразовательную программу дошкольного образования детский сад «Солнышко» ГБОУ СОШ №2 г. Нефтегорска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64533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Нефтегорск, 2014 г.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41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ольченко\Desktop\Новая папка (2)\Новая папка (2)\DSC_03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5159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90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Кольченко\Desktop\Новая папка (2)\Новая папка (2)\DSC_03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92318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3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Кольченко\Desktop\Новая папка (2)\презенация\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5711" y="0"/>
            <a:ext cx="98654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10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88640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 с мячом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Кольченко\Desktop\Новая папка (2)\Новая папка (2)\DSC_03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90" y="958080"/>
            <a:ext cx="9144000" cy="607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4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ольченко\Desktop\Новая папка (2)\Новая папка (2)\DSC_03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1855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98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ольченко\Desktop\Новая папка (2)\презенация\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0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Кольченко\Desktop\Новая папка (2)\презенация\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3615" y="0"/>
            <a:ext cx="101690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20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6888" y="293643"/>
            <a:ext cx="4968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игры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 descr="C:\Users\Кольченко\Desktop\Новая папка (2)\Scan-140402-0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94014"/>
            <a:ext cx="9144000" cy="576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36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Кольченко\Desktop\Новая папка (2)\Scan-140402-001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212" t="1030" r="2212" b="1030"/>
          <a:stretch/>
        </p:blipFill>
        <p:spPr bwMode="auto">
          <a:xfrm>
            <a:off x="2854869" y="2708920"/>
            <a:ext cx="6289132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Кольченко\Desktop\Новая папка (2)\Scan-140402-0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610" y="-99392"/>
            <a:ext cx="5608722" cy="386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Малышева\Малышева\Баскетбол\Баскетбол\sport04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1702551" cy="242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08487" y="620688"/>
            <a:ext cx="37079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Приветствие команд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841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ольченко\Desktop\Новая папка (2)\Scan-140402-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94" y="1816466"/>
            <a:ext cx="7212962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Малышева\Малышева\Баскетбол\Баскетбол\sport04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4869" y="0"/>
            <a:ext cx="1706184" cy="244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16632"/>
            <a:ext cx="57606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Приветствие </a:t>
            </a:r>
          </a:p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 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552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508" y="260648"/>
            <a:ext cx="57966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обучение детей элементам спортивной игры баскетбол в доступной форме.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508" y="2132856"/>
            <a:ext cx="842493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Укрепление здоровья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детей;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Умение самостоятельно работать с 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мячом в игровых упражнениях;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Развитие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двигательных навыков и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умений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в процессе обучения детей элементам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спортивной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игры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баскетбол;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Р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азвитие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психических процессов: восприятия,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внимания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памяти,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мышления.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800" dirty="0"/>
          </a:p>
        </p:txBody>
      </p:sp>
      <p:pic>
        <p:nvPicPr>
          <p:cNvPr id="6" name="Picture 5" descr="http://www.v3wall.com/wallpaper/medium/1001/medium_201001160950353842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766036"/>
            <a:ext cx="2660594" cy="199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Кольченко\Desktop\Scan-140403-0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0"/>
            <a:ext cx="3249489" cy="467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17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ольченко\Desktop\Новая папка (2)\Scan-140402-000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0" t="-3314" r="-1829" b="1090"/>
          <a:stretch/>
        </p:blipFill>
        <p:spPr bwMode="auto">
          <a:xfrm>
            <a:off x="-8884" y="836711"/>
            <a:ext cx="4868916" cy="323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Кольченко\Desktop\Новая папка (2)\Scan-140402-0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6829" y="2924944"/>
            <a:ext cx="5647171" cy="395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00579" y="191779"/>
            <a:ext cx="7200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 перед игрой 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508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ольченко\Desktop\Новая папка (2)\Scan-140402-0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8080"/>
            <a:ext cx="9144000" cy="598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97093" y="188639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«Баскетбол»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838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Кольченко\Desktop\Новая папка (2)\Scan-140402-0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" y="0"/>
            <a:ext cx="4282983" cy="386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Кольченко\Desktop\Новая папка (2)\презенация\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6907" y="3068960"/>
            <a:ext cx="535769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45731" y="404664"/>
            <a:ext cx="4536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Игровые моменты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401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Кольченко\Desktop\Новая папка (2)\Scan-140402-0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3174" y="2492896"/>
            <a:ext cx="6709346" cy="440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Кольченко\Desktop\Новая папка (2)\презенация\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66" t="-1583" r="4649" b="2287"/>
          <a:stretch/>
        </p:blipFill>
        <p:spPr bwMode="auto">
          <a:xfrm>
            <a:off x="-108521" y="-99392"/>
            <a:ext cx="4078457" cy="50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50987" y="548680"/>
            <a:ext cx="4320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Г-о-о-о-о-л!!!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624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Кольченко\Desktop\Новая папка (2)\Scan-140402-0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656" y="821207"/>
            <a:ext cx="4565069" cy="313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Кольченко\Desktop\Новая папка (2)\Scan-140402-0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639" y="4077839"/>
            <a:ext cx="4349563" cy="278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Кольченко\Desktop\Новая папка (2)\Scan-140402-00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70" y="4077840"/>
            <a:ext cx="4314566" cy="27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51766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Награждение команд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653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Кольченко\Desktop\Scan-140403-0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570" y="921315"/>
            <a:ext cx="2736304" cy="401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Кольченко\Desktop\Scan-140403-0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964" y="920316"/>
            <a:ext cx="2494545" cy="366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Кольченко\Desktop\Scan-140403-00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068960"/>
            <a:ext cx="2709584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Кольченко\Desktop\Scan-140403-00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2656" y="3068960"/>
            <a:ext cx="2709584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18873" y="116632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достижения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390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льченко\Desktop\Scan-140403-00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789041"/>
            <a:ext cx="4157888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Кольченко\Desktop\Scan-140403-00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19" t="-137" r="2532" b="-137"/>
          <a:stretch/>
        </p:blipFill>
        <p:spPr bwMode="auto">
          <a:xfrm>
            <a:off x="3214678" y="428604"/>
            <a:ext cx="2500330" cy="338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Кольченко\Desktop\Scan-140403-00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4711"/>
            <a:ext cx="2280647" cy="329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Users\Кольченко\Desktop\Scan-140403-00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526" y="484256"/>
            <a:ext cx="2363288" cy="330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73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7156" y="5805264"/>
            <a:ext cx="7652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FF"/>
                </a:solidFill>
              </a:rPr>
              <a:t>СПАСИБО ЗА ВНИМАНИЕ!</a:t>
            </a:r>
            <a:endParaRPr lang="ru-RU" sz="4400" dirty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Кольченко\Desktop\Scan-140403-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25" y="260648"/>
            <a:ext cx="7897009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66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этап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908720"/>
            <a:ext cx="8352928" cy="36933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494132"/>
            <a:ext cx="835292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Анкетирование родителей  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Анкета для родителей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Что беспокоит вас в состоянии здоровья ребенка?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Сколько времени проводит ребенок на свежем воздухе в будни, в выходные?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Применяете ли вы сами какие-либо закаливающие средства?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Какие виды закаливания вы проводите?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Делаете ли вы сами зарядку по утрам?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Каким видом спорта вы увлекаетесь?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Как часто вы хотели узнать о возможности оздоровления своего ребенка?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Какую помощь вы можете предложить в нашей группе для оздоровления детей?</a:t>
            </a:r>
          </a:p>
          <a:p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Медицинский осмотр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://s2.uploads.ru/NPIq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450" y="4809668"/>
            <a:ext cx="2857550" cy="204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81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212" y="1268760"/>
            <a:ext cx="8229600" cy="452596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Техника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перемещения;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Упражнения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для обучения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стойке;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Передвижение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 площадке бегом, прыжками, остановками 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поворотами.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188640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Начальный этап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7" name="Picture 1" descr="C:\Users\Кольченко\Desktop\Новая папка (2)\Новая папка (2)\DSC_04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4" y="3777679"/>
            <a:ext cx="4559188" cy="30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Кольченко\Desktop\Новая папка (2)\Новая папка (2)\DSC_03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22" y="3758968"/>
            <a:ext cx="4586882" cy="30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1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Техника держания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мяча;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Ловля мяча;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Ведения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мяча;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Броски мяча в корзину;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188640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Углубленное разучивание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C:\Users\Кольченко\Desktop\Новая папка (2)\презенация\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67" y="1052736"/>
            <a:ext cx="3902348" cy="273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Кольченко\Desktop\Новая папка (2)\презенация\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1356" b="1231"/>
          <a:stretch/>
        </p:blipFill>
        <p:spPr bwMode="auto">
          <a:xfrm>
            <a:off x="-12826" y="4068010"/>
            <a:ext cx="4032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02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1726" y="1844824"/>
            <a:ext cx="8229600" cy="452596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Правила игры в баскетбол для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дошкольника;</a:t>
            </a:r>
          </a:p>
          <a:p>
            <a:pPr marL="0" lvl="0" indent="0">
              <a:buNone/>
            </a:pPr>
            <a:endParaRPr lang="ru-RU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Цель игры;</a:t>
            </a:r>
          </a:p>
          <a:p>
            <a:pPr marL="0" lvl="0" indent="0">
              <a:buNone/>
            </a:pPr>
            <a:endParaRPr lang="ru-RU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Правила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проведения игры.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88640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Закрепление и совершенствование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Кольченко\Desktop\Новая папка (2)\Новая папка (2)\DSC_04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3712" y="4431792"/>
            <a:ext cx="4590288" cy="242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06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44624"/>
            <a:ext cx="7488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 игр </a:t>
            </a:r>
          </a:p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элементами баскетбола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275856" y="1268760"/>
            <a:ext cx="355103" cy="3193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5095" y="1602201"/>
            <a:ext cx="280831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Игры с передачей  и ловлей мяча</a:t>
            </a:r>
            <a:endParaRPr lang="ru-RU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80824" y="1602201"/>
            <a:ext cx="266429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Игры с ведением и бросками мяча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22403" y="2400417"/>
            <a:ext cx="2820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«Десять передач»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«Мяч водящему»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«Успей поймать»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«Скажи какой цвет»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5436096" y="1304764"/>
            <a:ext cx="372873" cy="28338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22532" y="2360617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ять бросков»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«Метко в цель»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«Мяч ловцу»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«Борьба за мяч»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«Играй, мяч не теряй»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  <p:pic>
        <p:nvPicPr>
          <p:cNvPr id="3074" name="Picture 2" descr="C:\Users\Кольченко\Desktop\Новая папка (2)\Scan-140402-0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1196" y="4096013"/>
            <a:ext cx="4365124" cy="2761987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ольченко\Desktop\Новая папка (2)\Scan-140402-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6097" y="4114943"/>
            <a:ext cx="4177903" cy="274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Малышева\Малышева\Баскетбол\Баскетбол\sport_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070" y="4869160"/>
            <a:ext cx="274070" cy="27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D:\Малышева\Малышева\Баскетбол\Баскетбол\sport_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8436" y="5260727"/>
            <a:ext cx="293369" cy="29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90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87129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 на занятиях физической культуры</a:t>
            </a:r>
            <a:endParaRPr lang="ru-RU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:\Users\Кольченко\Desktop\Новая папка (2)\Новая папка (2)\DSC_03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89" y="1772818"/>
            <a:ext cx="7965014" cy="508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06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льченко\Desktop\Новая папка (2)\презенация\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" y="0"/>
            <a:ext cx="9339097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85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327</Words>
  <Application>Microsoft Office PowerPoint</Application>
  <PresentationFormat>Экран (4:3)</PresentationFormat>
  <Paragraphs>78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Баскетбол  для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Баскетбол  для дошкольников</dc:title>
  <dc:creator>Кольченко</dc:creator>
  <cp:lastModifiedBy>Glavbuh</cp:lastModifiedBy>
  <cp:revision>39</cp:revision>
  <dcterms:created xsi:type="dcterms:W3CDTF">2014-04-01T09:20:56Z</dcterms:created>
  <dcterms:modified xsi:type="dcterms:W3CDTF">2014-11-10T08:01:34Z</dcterms:modified>
</cp:coreProperties>
</file>