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58" r:id="rId3"/>
    <p:sldId id="260" r:id="rId4"/>
    <p:sldId id="259" r:id="rId5"/>
    <p:sldId id="261" r:id="rId6"/>
    <p:sldId id="262" r:id="rId7"/>
    <p:sldId id="263" r:id="rId8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0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3CC0-66EA-437A-AF1D-0FAC589CAF40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EF150-1C7F-4AD8-8D5A-0861996062C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3CC0-66EA-437A-AF1D-0FAC589CAF40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EF150-1C7F-4AD8-8D5A-086199606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3CC0-66EA-437A-AF1D-0FAC589CAF40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EF150-1C7F-4AD8-8D5A-086199606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3CC0-66EA-437A-AF1D-0FAC589CAF40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EF150-1C7F-4AD8-8D5A-0861996062C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3CC0-66EA-437A-AF1D-0FAC589CAF40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EF150-1C7F-4AD8-8D5A-086199606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3CC0-66EA-437A-AF1D-0FAC589CAF40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EF150-1C7F-4AD8-8D5A-0861996062C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3CC0-66EA-437A-AF1D-0FAC589CAF40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EF150-1C7F-4AD8-8D5A-0861996062C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3CC0-66EA-437A-AF1D-0FAC589CAF40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EF150-1C7F-4AD8-8D5A-086199606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3CC0-66EA-437A-AF1D-0FAC589CAF40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EF150-1C7F-4AD8-8D5A-086199606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3CC0-66EA-437A-AF1D-0FAC589CAF40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EF150-1C7F-4AD8-8D5A-086199606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3CC0-66EA-437A-AF1D-0FAC589CAF40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EF150-1C7F-4AD8-8D5A-0861996062C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57E3CC0-66EA-437A-AF1D-0FAC589CAF40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5EEF150-1C7F-4AD8-8D5A-0861996062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5228"/>
            <a:ext cx="9279465" cy="6959599"/>
          </a:xfrm>
          <a:prstGeom prst="rect">
            <a:avLst/>
          </a:prstGeom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1191491" y="581893"/>
            <a:ext cx="6442364" cy="2216726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Типы химических реакций в рисунках</a:t>
            </a: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idx="1"/>
          </p:nvPr>
        </p:nvSpPr>
        <p:spPr>
          <a:xfrm>
            <a:off x="2022438" y="3294571"/>
            <a:ext cx="6816762" cy="1429829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Творческий проект учащихся 8-х классов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Руководитель: учитель химии Додина Н.Л.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37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5228"/>
            <a:ext cx="9279465" cy="695959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0036" y="0"/>
            <a:ext cx="7185313" cy="775855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Реакции соединения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7739" y="1052945"/>
            <a:ext cx="2779534" cy="18682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02629"/>
            <a:ext cx="2557075" cy="16602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6262385" y="1052945"/>
            <a:ext cx="2782455" cy="19269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655" y="1102629"/>
            <a:ext cx="2463930" cy="185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 rot="5400000">
            <a:off x="2844747" y="1695974"/>
            <a:ext cx="3732218" cy="25455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327" y="1262673"/>
            <a:ext cx="2253042" cy="3485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345970" y="3061847"/>
            <a:ext cx="2779534" cy="17730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23" y="3118659"/>
            <a:ext cx="2542997" cy="1716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337739" y="4967238"/>
            <a:ext cx="2779534" cy="18071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22" y="5071351"/>
            <a:ext cx="2542997" cy="1608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3232411" y="4967238"/>
            <a:ext cx="2905153" cy="17124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091" y="5036282"/>
            <a:ext cx="2545530" cy="158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Скругленный прямоугольник 16"/>
          <p:cNvSpPr/>
          <p:nvPr/>
        </p:nvSpPr>
        <p:spPr>
          <a:xfrm>
            <a:off x="6290665" y="3061847"/>
            <a:ext cx="2853334" cy="17730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655" y="3163871"/>
            <a:ext cx="2630185" cy="1584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Скругленный прямоугольник 19"/>
          <p:cNvSpPr/>
          <p:nvPr/>
        </p:nvSpPr>
        <p:spPr>
          <a:xfrm>
            <a:off x="6361016" y="4967238"/>
            <a:ext cx="2782983" cy="17124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485" y="5054521"/>
            <a:ext cx="2358043" cy="1568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654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274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42108" y="166255"/>
            <a:ext cx="7495309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Реакции соединения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0835" y="1052945"/>
            <a:ext cx="3034147" cy="19516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63491" y="1052945"/>
            <a:ext cx="3158153" cy="19516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11629" y="4887791"/>
            <a:ext cx="3029031" cy="19257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2569" y="3138055"/>
            <a:ext cx="3034148" cy="19188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05499" y="3138055"/>
            <a:ext cx="3169227" cy="1756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1\Desktop\2017_02_16\IM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49" y="1135604"/>
            <a:ext cx="2750459" cy="1734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2017_02_16\IMG_0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473" y="1135604"/>
            <a:ext cx="2936773" cy="178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\Desktop\2017_02_16\IMG_00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45" y="3232175"/>
            <a:ext cx="2788396" cy="177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1\Desktop\2017_02_16\IMG_000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949" y="3197539"/>
            <a:ext cx="2908771" cy="169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1\Desktop\2017_02_16\IMG_00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246" y="4979292"/>
            <a:ext cx="2760517" cy="1742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175246" y="1385456"/>
            <a:ext cx="2588245" cy="2507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Это такие реакции, в результате которых из нескольких простых или сложных веществ получается </a:t>
            </a:r>
            <a:r>
              <a:rPr lang="ru-RU" b="1" u="sng" dirty="0" smtClean="0">
                <a:solidFill>
                  <a:srgbClr val="C00000"/>
                </a:solidFill>
              </a:rPr>
              <a:t>одно более сложное вещество</a:t>
            </a:r>
            <a:endParaRPr lang="ru-RU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4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46910" y="98523"/>
            <a:ext cx="6968836" cy="81587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Реакции разложения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5528" y="1163782"/>
            <a:ext cx="3020290" cy="20293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56857" y="4757917"/>
            <a:ext cx="2944420" cy="20789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936341" y="1163782"/>
            <a:ext cx="3036786" cy="1994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1284" y="3329875"/>
            <a:ext cx="3044534" cy="17993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987143" y="3285192"/>
            <a:ext cx="2985984" cy="16951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1\Desktop\2017_02_16\IMG_00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82" y="1303117"/>
            <a:ext cx="2737589" cy="175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\Desktop\2017_02_14\IMG_00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143" y="1342010"/>
            <a:ext cx="2884385" cy="166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1\Desktop\2017_02_14\IMG_000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17332" y="2949432"/>
            <a:ext cx="1668885" cy="2621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1\Desktop\2017_02_14\IMG_001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277" y="3365505"/>
            <a:ext cx="2694379" cy="151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3468915" y="1349699"/>
            <a:ext cx="2278742" cy="34082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8" name="Picture 6" descr="C:\Users\1\Desktop\2017_02_14\IMG_001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250" y="1480457"/>
            <a:ext cx="2166071" cy="3208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1\Desktop\2017_02_14\IMG_0014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4781" y="4935514"/>
            <a:ext cx="2632362" cy="172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6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333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87237" y="180109"/>
            <a:ext cx="6096000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Реакции разложения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4690" y="1052943"/>
            <a:ext cx="3034145" cy="18565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38945" y="1025235"/>
            <a:ext cx="2757056" cy="24938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Это такие реакции, когда из одного сложного образуется </a:t>
            </a:r>
            <a:r>
              <a:rPr lang="ru-RU" b="1" u="sng" dirty="0" smtClean="0">
                <a:solidFill>
                  <a:srgbClr val="C00000"/>
                </a:solidFill>
              </a:rPr>
              <a:t>несколько простых или менее сложных веществ.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06834" y="1015779"/>
            <a:ext cx="2840182" cy="18565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4691" y="3077029"/>
            <a:ext cx="3034144" cy="18142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06834" y="3077029"/>
            <a:ext cx="2840182" cy="181428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1\Desktop\2017_02_14\IMG_00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" y="1100258"/>
            <a:ext cx="2786743" cy="170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1\Desktop\2017_02_14\IMG_001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771" y="1176312"/>
            <a:ext cx="2569029" cy="153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1\Desktop\2017_02_16\IMG_000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" y="3151632"/>
            <a:ext cx="2786743" cy="166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1\Desktop\2017_02_16\IMG_001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771" y="3151632"/>
            <a:ext cx="2569029" cy="1624464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3158835" y="4426857"/>
            <a:ext cx="3047999" cy="21481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2" name="Picture 6" descr="C:\Users\1\Desktop\2017_02_16\IMG_000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946" y="4567229"/>
            <a:ext cx="2757056" cy="1867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86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22219" y="124690"/>
            <a:ext cx="6996546" cy="67887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Реакции замещения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0837" y="969818"/>
            <a:ext cx="2923308" cy="19673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93472" y="969817"/>
            <a:ext cx="3034146" cy="25630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Это такие реакции в которые вступает одно простое и одно сложное вещество, атомы простого замещают атомы в сложном и </a:t>
            </a:r>
            <a:r>
              <a:rPr lang="ru-RU" b="1" u="sng" dirty="0" smtClean="0">
                <a:solidFill>
                  <a:srgbClr val="C00000"/>
                </a:solidFill>
              </a:rPr>
              <a:t>образуется новое простое и новое сложное вещество.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59237" y="969818"/>
            <a:ext cx="2729346" cy="19673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0837" y="3265715"/>
            <a:ext cx="2923308" cy="19594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59237" y="3265715"/>
            <a:ext cx="2729345" cy="19594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34146" y="4657105"/>
            <a:ext cx="3325092" cy="19759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1\Desktop\2017_02_16\IMG_00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78" y="1019707"/>
            <a:ext cx="2593626" cy="183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1\Desktop\2017_02_16\IMG_00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4890" y="1143892"/>
            <a:ext cx="2418040" cy="171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1\Desktop\2017_02_16\IMG_001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57" y="3405414"/>
            <a:ext cx="2758467" cy="1680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1\Desktop\2017_02_16\IMG_001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4889" y="3405414"/>
            <a:ext cx="2486183" cy="1758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1\Desktop\2017_02_16\IMG_001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472" y="4864101"/>
            <a:ext cx="3034146" cy="163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90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22219" y="124690"/>
            <a:ext cx="6996546" cy="67887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Реакции обмена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0837" y="969818"/>
            <a:ext cx="2923308" cy="19673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93472" y="969817"/>
            <a:ext cx="3034146" cy="25630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Это такие реакции в которые вступают два сложных вещества, обмениваются своими составными частями  и </a:t>
            </a:r>
            <a:r>
              <a:rPr lang="ru-RU" b="1" u="sng" dirty="0" smtClean="0">
                <a:solidFill>
                  <a:srgbClr val="C00000"/>
                </a:solidFill>
              </a:rPr>
              <a:t>получаются два новых сложных  вещества.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59237" y="969818"/>
            <a:ext cx="2729346" cy="19673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0837" y="3532909"/>
            <a:ext cx="2923308" cy="18426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59237" y="3429000"/>
            <a:ext cx="2586906" cy="19465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51908" y="4425444"/>
            <a:ext cx="3075709" cy="22385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Users\1\Desktop\2017_02_16\IMG_00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28" y="1100497"/>
            <a:ext cx="2673928" cy="170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1\Desktop\2017_02_16\IMG_00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676" y="1126094"/>
            <a:ext cx="2444467" cy="172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1\Desktop\2017_02_16\IMG_002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28" y="3664199"/>
            <a:ext cx="2673927" cy="1580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1\Desktop\2017_02_16\IMG_002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518" y="3590045"/>
            <a:ext cx="2362344" cy="1670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1\Desktop\2017_02_16\IMG_002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481" y="4585857"/>
            <a:ext cx="2750128" cy="191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45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286</TotalTime>
  <Words>112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Типы химических реакций в рисунках</vt:lpstr>
      <vt:lpstr>Реакции соединения</vt:lpstr>
      <vt:lpstr>Презентация PowerPoint</vt:lpstr>
      <vt:lpstr>Реакции разложения</vt:lpstr>
      <vt:lpstr>Презентация PowerPoint</vt:lpstr>
      <vt:lpstr>Реакции замещения</vt:lpstr>
      <vt:lpstr>Реакции обмена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1</cp:lastModifiedBy>
  <cp:revision>22</cp:revision>
  <cp:lastPrinted>2017-01-26T11:58:12Z</cp:lastPrinted>
  <dcterms:created xsi:type="dcterms:W3CDTF">2016-05-01T08:06:06Z</dcterms:created>
  <dcterms:modified xsi:type="dcterms:W3CDTF">2017-02-16T19:41:49Z</dcterms:modified>
</cp:coreProperties>
</file>