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1" r:id="rId4"/>
    <p:sldId id="259" r:id="rId5"/>
    <p:sldId id="260" r:id="rId6"/>
    <p:sldId id="258" r:id="rId7"/>
    <p:sldId id="271" r:id="rId8"/>
    <p:sldId id="272" r:id="rId9"/>
    <p:sldId id="270" r:id="rId10"/>
    <p:sldId id="262" r:id="rId11"/>
    <p:sldId id="264" r:id="rId12"/>
    <p:sldId id="268" r:id="rId13"/>
    <p:sldId id="265" r:id="rId14"/>
    <p:sldId id="266" r:id="rId15"/>
    <p:sldId id="267" r:id="rId16"/>
    <p:sldId id="269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59" autoAdjust="0"/>
    <p:restoredTop sz="82796" autoAdjust="0"/>
  </p:normalViewPr>
  <p:slideViewPr>
    <p:cSldViewPr>
      <p:cViewPr>
        <p:scale>
          <a:sx n="50" d="100"/>
          <a:sy n="50" d="100"/>
        </p:scale>
        <p:origin x="-1776" y="-16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526542-8C06-4B87-9C84-BB21BEF025C6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AB2B7C-17E2-48F0-92DF-CE0CF5BF5C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2431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AB2B7C-17E2-48F0-92DF-CE0CF5BF5CE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7607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AB2B7C-17E2-48F0-92DF-CE0CF5BF5CE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841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651B5-3213-4A80-9DAC-72409983E10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F1DD4-7299-4D67-AF8D-2A1D227FF2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4955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651B5-3213-4A80-9DAC-72409983E10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F1DD4-7299-4D67-AF8D-2A1D227FF2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8950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651B5-3213-4A80-9DAC-72409983E10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F1DD4-7299-4D67-AF8D-2A1D227FF2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7479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651B5-3213-4A80-9DAC-72409983E10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F1DD4-7299-4D67-AF8D-2A1D227FF2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7503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651B5-3213-4A80-9DAC-72409983E10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F1DD4-7299-4D67-AF8D-2A1D227FF2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6302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651B5-3213-4A80-9DAC-72409983E10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F1DD4-7299-4D67-AF8D-2A1D227FF2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1430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651B5-3213-4A80-9DAC-72409983E10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F1DD4-7299-4D67-AF8D-2A1D227FF2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840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651B5-3213-4A80-9DAC-72409983E10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F1DD4-7299-4D67-AF8D-2A1D227FF2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234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651B5-3213-4A80-9DAC-72409983E10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F1DD4-7299-4D67-AF8D-2A1D227FF2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3234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651B5-3213-4A80-9DAC-72409983E10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F1DD4-7299-4D67-AF8D-2A1D227FF2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1131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651B5-3213-4A80-9DAC-72409983E10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F1DD4-7299-4D67-AF8D-2A1D227FF2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8916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651B5-3213-4A80-9DAC-72409983E10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F1DD4-7299-4D67-AF8D-2A1D227FF2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2604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547664" y="404664"/>
            <a:ext cx="6048672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УМК «Школа России»  </a:t>
            </a:r>
            <a:r>
              <a:rPr lang="ru-RU" sz="2800" dirty="0" smtClean="0">
                <a:solidFill>
                  <a:srgbClr val="C00000"/>
                </a:solidFill>
              </a:rPr>
              <a:t>5</a:t>
            </a:r>
            <a:r>
              <a:rPr lang="ru-RU" sz="2800" dirty="0" smtClean="0">
                <a:solidFill>
                  <a:srgbClr val="C00000"/>
                </a:solidFill>
              </a:rPr>
              <a:t> класс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20072" y="5013176"/>
            <a:ext cx="3672408" cy="15841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Учитель математики: Петрова Л.Б.</a:t>
            </a:r>
          </a:p>
          <a:p>
            <a:endParaRPr lang="ru-RU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ГБОУСОШ № 88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240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289343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249081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247284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109630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1017" y="731837"/>
            <a:ext cx="9144000" cy="6126163"/>
          </a:xfrm>
        </p:spPr>
      </p:pic>
    </p:spTree>
    <p:extLst>
      <p:ext uri="{BB962C8B-B14F-4D97-AF65-F5344CB8AC3E}">
        <p14:creationId xmlns:p14="http://schemas.microsoft.com/office/powerpoint/2010/main" xmlns="" val="326643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295221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271"/>
            <a:ext cx="9144000" cy="6851729"/>
          </a:xfrm>
        </p:spPr>
      </p:pic>
    </p:spTree>
    <p:extLst>
      <p:ext uri="{BB962C8B-B14F-4D97-AF65-F5344CB8AC3E}">
        <p14:creationId xmlns:p14="http://schemas.microsoft.com/office/powerpoint/2010/main" xmlns="" val="139983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-387424"/>
            <a:ext cx="10116616" cy="8136904"/>
          </a:xfrm>
        </p:spPr>
      </p:pic>
    </p:spTree>
    <p:extLst>
      <p:ext uri="{BB962C8B-B14F-4D97-AF65-F5344CB8AC3E}">
        <p14:creationId xmlns:p14="http://schemas.microsoft.com/office/powerpoint/2010/main" xmlns="" val="94587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32903" y="-315416"/>
            <a:ext cx="9324528" cy="6858000"/>
          </a:xfrm>
        </p:spPr>
      </p:pic>
    </p:spTree>
    <p:extLst>
      <p:ext uri="{BB962C8B-B14F-4D97-AF65-F5344CB8AC3E}">
        <p14:creationId xmlns:p14="http://schemas.microsoft.com/office/powerpoint/2010/main" xmlns="" val="105053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387424"/>
            <a:ext cx="9144000" cy="7245424"/>
          </a:xfrm>
        </p:spPr>
      </p:pic>
    </p:spTree>
    <p:extLst>
      <p:ext uri="{BB962C8B-B14F-4D97-AF65-F5344CB8AC3E}">
        <p14:creationId xmlns:p14="http://schemas.microsoft.com/office/powerpoint/2010/main" xmlns="" val="245491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-243408"/>
            <a:ext cx="9252520" cy="7200800"/>
          </a:xfrm>
        </p:spPr>
      </p:pic>
    </p:spTree>
    <p:extLst>
      <p:ext uri="{BB962C8B-B14F-4D97-AF65-F5344CB8AC3E}">
        <p14:creationId xmlns:p14="http://schemas.microsoft.com/office/powerpoint/2010/main" xmlns="" val="16973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3999" cy="7029400"/>
          </a:xfrm>
        </p:spPr>
      </p:pic>
    </p:spTree>
    <p:extLst>
      <p:ext uri="{BB962C8B-B14F-4D97-AF65-F5344CB8AC3E}">
        <p14:creationId xmlns:p14="http://schemas.microsoft.com/office/powerpoint/2010/main" xmlns="" val="249217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0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-27638"/>
            <a:ext cx="9216008" cy="688563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340768"/>
            <a:ext cx="8964488" cy="4392488"/>
          </a:xfrm>
        </p:spPr>
        <p:txBody>
          <a:bodyPr>
            <a:normAutofit/>
          </a:bodyPr>
          <a:lstStyle/>
          <a:p>
            <a:r>
              <a:rPr lang="ru-RU" sz="2300" i="1" dirty="0" smtClean="0">
                <a:solidFill>
                  <a:srgbClr val="3617A9"/>
                </a:solidFill>
              </a:rPr>
              <a:t>Знает даже и дошкольник,                                       Вот он Я!</a:t>
            </a:r>
          </a:p>
          <a:p>
            <a:r>
              <a:rPr lang="ru-RU" sz="2300" i="1" dirty="0" smtClean="0">
                <a:solidFill>
                  <a:srgbClr val="3617A9"/>
                </a:solidFill>
              </a:rPr>
              <a:t>Что такое треугольник.                            </a:t>
            </a:r>
          </a:p>
          <a:p>
            <a:endParaRPr lang="ru-RU" sz="2000" dirty="0" smtClean="0">
              <a:solidFill>
                <a:srgbClr val="3617A9"/>
              </a:solidFill>
            </a:endParaRPr>
          </a:p>
          <a:p>
            <a:endParaRPr lang="ru-RU" sz="2000" dirty="0">
              <a:solidFill>
                <a:srgbClr val="3617A9"/>
              </a:solidFill>
            </a:endParaRPr>
          </a:p>
          <a:p>
            <a:endParaRPr lang="ru-RU" sz="2000" dirty="0" smtClean="0">
              <a:solidFill>
                <a:srgbClr val="3617A9"/>
              </a:solidFill>
            </a:endParaRPr>
          </a:p>
          <a:p>
            <a:r>
              <a:rPr lang="ru-RU" sz="2300" i="1" dirty="0" smtClean="0">
                <a:solidFill>
                  <a:srgbClr val="3617A9"/>
                </a:solidFill>
              </a:rPr>
              <a:t>      3 вершины,                                                               А вот как он дружит                                                                                                                      </a:t>
            </a:r>
          </a:p>
          <a:p>
            <a:r>
              <a:rPr lang="ru-RU" sz="2300" i="1" dirty="0" smtClean="0">
                <a:solidFill>
                  <a:srgbClr val="3617A9"/>
                </a:solidFill>
              </a:rPr>
              <a:t>3 угла, 3 сторонки</a:t>
            </a:r>
            <a:r>
              <a:rPr lang="ru-RU" sz="2300" i="1" dirty="0">
                <a:solidFill>
                  <a:srgbClr val="3617A9"/>
                </a:solidFill>
              </a:rPr>
              <a:t>,</a:t>
            </a:r>
            <a:r>
              <a:rPr lang="ru-RU" sz="2300" i="1" dirty="0" smtClean="0">
                <a:solidFill>
                  <a:srgbClr val="3617A9"/>
                </a:solidFill>
              </a:rPr>
              <a:t>                                                                   с нами,</a:t>
            </a:r>
          </a:p>
          <a:p>
            <a:r>
              <a:rPr lang="ru-RU" sz="2300" i="1" dirty="0">
                <a:solidFill>
                  <a:srgbClr val="3617A9"/>
                </a:solidFill>
              </a:rPr>
              <a:t> </a:t>
            </a:r>
            <a:r>
              <a:rPr lang="ru-RU" sz="2300" i="1" dirty="0" smtClean="0">
                <a:solidFill>
                  <a:srgbClr val="3617A9"/>
                </a:solidFill>
              </a:rPr>
              <a:t>                                                                                            Мы порой не знаем</a:t>
            </a:r>
          </a:p>
          <a:p>
            <a:r>
              <a:rPr lang="ru-RU" sz="2300" i="1" dirty="0">
                <a:solidFill>
                  <a:srgbClr val="3617A9"/>
                </a:solidFill>
              </a:rPr>
              <a:t> </a:t>
            </a:r>
            <a:r>
              <a:rPr lang="ru-RU" sz="2300" i="1" dirty="0" smtClean="0">
                <a:solidFill>
                  <a:srgbClr val="3617A9"/>
                </a:solidFill>
              </a:rPr>
              <a:t>                                                                                                       с вами!</a:t>
            </a:r>
          </a:p>
        </p:txBody>
      </p:sp>
    </p:spTree>
    <p:extLst>
      <p:ext uri="{BB962C8B-B14F-4D97-AF65-F5344CB8AC3E}">
        <p14:creationId xmlns:p14="http://schemas.microsoft.com/office/powerpoint/2010/main" xmlns="" val="221118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4000" cy="6741368"/>
          </a:xfrm>
        </p:spPr>
      </p:pic>
    </p:spTree>
    <p:extLst>
      <p:ext uri="{BB962C8B-B14F-4D97-AF65-F5344CB8AC3E}">
        <p14:creationId xmlns:p14="http://schemas.microsoft.com/office/powerpoint/2010/main" xmlns="" val="200293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321769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146180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59</Words>
  <Application>Microsoft Office PowerPoint</Application>
  <PresentationFormat>Экран (4:3)</PresentationFormat>
  <Paragraphs>16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0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Треугольники</dc:title>
  <dc:creator>Андрей</dc:creator>
  <cp:lastModifiedBy>Петров Андрей</cp:lastModifiedBy>
  <cp:revision>15</cp:revision>
  <dcterms:created xsi:type="dcterms:W3CDTF">2016-01-17T19:09:24Z</dcterms:created>
  <dcterms:modified xsi:type="dcterms:W3CDTF">2017-02-16T20:16:20Z</dcterms:modified>
</cp:coreProperties>
</file>