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617" autoAdjust="0"/>
    <p:restoredTop sz="94660"/>
  </p:normalViewPr>
  <p:slideViewPr>
    <p:cSldViewPr>
      <p:cViewPr varScale="1">
        <p:scale>
          <a:sx n="104" d="100"/>
          <a:sy n="104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8EFB0-526A-4D6F-A397-34D63DBF6D2E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C51B92-505F-4BCE-A159-187640BBC5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51B92-505F-4BCE-A159-187640BBC580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51B92-505F-4BCE-A159-187640BBC580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51B92-505F-4BCE-A159-187640BBC580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51B92-505F-4BCE-A159-187640BBC580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3175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643182"/>
            <a:ext cx="8643998" cy="1428760"/>
          </a:xfrm>
        </p:spPr>
        <p:txBody>
          <a:bodyPr>
            <a:noAutofit/>
          </a:bodyPr>
          <a:lstStyle/>
          <a:p>
            <a:r>
              <a:rPr lang="ru-RU" b="1" spc="300" dirty="0" smtClean="0">
                <a:solidFill>
                  <a:srgbClr val="002060"/>
                </a:solidFill>
                <a:latin typeface="Bookman Old Style" pitchFamily="18" charset="0"/>
              </a:rPr>
              <a:t>Военные головные уборы</a:t>
            </a:r>
            <a:endParaRPr lang="ru-RU" b="1" spc="3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571501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latin typeface="Consolas" pitchFamily="49" charset="0"/>
              </a:rPr>
              <a:t>презентацию выполнила воспитатель </a:t>
            </a:r>
            <a:endParaRPr lang="ru-RU" sz="1400" b="1" dirty="0" smtClean="0">
              <a:latin typeface="Consolas" pitchFamily="49" charset="0"/>
            </a:endParaRPr>
          </a:p>
          <a:p>
            <a:r>
              <a:rPr lang="ru-RU" sz="1400" b="1" dirty="0" smtClean="0">
                <a:latin typeface="Consolas" pitchFamily="49" charset="0"/>
              </a:rPr>
              <a:t>МБДОУ </a:t>
            </a:r>
            <a:r>
              <a:rPr lang="ru-RU" sz="1400" b="1" dirty="0" err="1" smtClean="0">
                <a:latin typeface="Consolas" pitchFamily="49" charset="0"/>
              </a:rPr>
              <a:t>д</a:t>
            </a:r>
            <a:r>
              <a:rPr lang="ru-RU" sz="1400" b="1" dirty="0" smtClean="0">
                <a:latin typeface="Consolas" pitchFamily="49" charset="0"/>
              </a:rPr>
              <a:t>/с № 16 Доценко И.Т.</a:t>
            </a:r>
            <a:endParaRPr lang="ru-RU" sz="1400" dirty="0">
              <a:latin typeface="Consolas" pitchFamily="49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edikst.ru/misc/i/gallery/23520/5411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642918"/>
            <a:ext cx="7178316" cy="37909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4929198"/>
            <a:ext cx="81439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Берет</a:t>
            </a:r>
            <a:r>
              <a:rPr lang="ru-RU" sz="2400" dirty="0" smtClean="0"/>
              <a:t> — мягкий </a:t>
            </a:r>
            <a:r>
              <a:rPr lang="ru-RU" sz="2400" dirty="0" smtClean="0"/>
              <a:t>головной убор</a:t>
            </a:r>
            <a:r>
              <a:rPr lang="ru-RU" sz="2400" dirty="0" smtClean="0"/>
              <a:t> без козырька, мягкая круглая плоская </a:t>
            </a:r>
            <a:r>
              <a:rPr lang="ru-RU" sz="2400" dirty="0" smtClean="0"/>
              <a:t>шапочка.</a:t>
            </a:r>
            <a:endParaRPr lang="ru-RU" sz="2400" dirty="0" smtClean="0"/>
          </a:p>
          <a:p>
            <a:pPr algn="ctr"/>
            <a:r>
              <a:rPr lang="ru-RU" sz="2400" dirty="0" smtClean="0"/>
              <a:t>Массово используется как элемент </a:t>
            </a:r>
            <a:r>
              <a:rPr lang="ru-RU" sz="2400" dirty="0" smtClean="0"/>
              <a:t>военной </a:t>
            </a:r>
            <a:r>
              <a:rPr lang="ru-RU" sz="2400" dirty="0" smtClean="0"/>
              <a:t>формы одежды в вооружённых </a:t>
            </a:r>
            <a:r>
              <a:rPr lang="ru-RU" sz="2400" dirty="0" smtClean="0"/>
              <a:t>силах многих </a:t>
            </a:r>
            <a:r>
              <a:rPr lang="ru-RU" sz="2400" dirty="0" smtClean="0"/>
              <a:t>государств </a:t>
            </a:r>
            <a:r>
              <a:rPr lang="ru-RU" sz="2400" dirty="0" smtClean="0"/>
              <a:t>мира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1812panorama.ru/i/borodino_07_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45958"/>
            <a:ext cx="6043618" cy="65691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6215082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+mj-lt"/>
              </a:rPr>
              <a:t>Кивер</a:t>
            </a:r>
            <a:r>
              <a:rPr lang="ru-RU" sz="2400" dirty="0" smtClean="0">
                <a:latin typeface="+mj-lt"/>
              </a:rPr>
              <a:t> – гусарский головной </a:t>
            </a:r>
            <a:r>
              <a:rPr lang="ru-RU" sz="2400" dirty="0" smtClean="0">
                <a:latin typeface="+mj-lt"/>
              </a:rPr>
              <a:t>убор.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-fotki.yandex.ru/get/4405/54833049.37/0_8e310_daabf8d9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0"/>
            <a:ext cx="5715040" cy="57150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65767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Будёновка</a:t>
            </a:r>
            <a:r>
              <a:rPr lang="ru-RU" sz="2400" dirty="0" smtClean="0">
                <a:latin typeface="+mj-lt"/>
              </a:rPr>
              <a:t> – красноармейский суконный шлем, форменный головной убор военнослужащих Рабоче-крестьянской Красной армии.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ivekuban.ru/upload/iblock/4b3/4b3fcb7b43daa801e127339d1a6db0b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85728"/>
            <a:ext cx="6844426" cy="58737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6143644"/>
            <a:ext cx="80724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Бескозырка</a:t>
            </a:r>
            <a:r>
              <a:rPr lang="ru-RU" sz="2400" dirty="0" smtClean="0"/>
              <a:t> – головной убор моряков.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obereg29.ru/image/57e012f115a8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0"/>
            <a:ext cx="7537971" cy="52149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4929198"/>
            <a:ext cx="8072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Фуражка</a:t>
            </a:r>
            <a:r>
              <a:rPr lang="ru-RU" sz="2400" dirty="0" smtClean="0"/>
              <a:t> — головной убор, в основном у мужчин.</a:t>
            </a:r>
          </a:p>
          <a:p>
            <a:pPr algn="ctr"/>
            <a:r>
              <a:rPr lang="ru-RU" sz="2400" dirty="0" smtClean="0"/>
              <a:t>Ранее назывался «</a:t>
            </a:r>
            <a:r>
              <a:rPr lang="ru-RU" sz="2400" b="1" dirty="0" smtClean="0"/>
              <a:t>фуражная шапка</a:t>
            </a:r>
            <a:r>
              <a:rPr lang="ru-RU" sz="2400" dirty="0" smtClean="0"/>
              <a:t>» и являлся форменным головным убором в вооружённых силах и ведомствах различных государств.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vmir.su/uploads/posts/1389801870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52"/>
            <a:ext cx="5738806" cy="455005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4714884"/>
            <a:ext cx="8572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Шапка-ушанка</a:t>
            </a:r>
            <a:r>
              <a:rPr lang="ru-RU" sz="2400" dirty="0" smtClean="0"/>
              <a:t> — зимняя меховая, суконная или комбинированная шапка (первоначально — мужская), широко распространённый головной убор в России. Ушанка получила своё название из-за наличия отложных наушников — «ушей», в поднятом виде связанных на макушке или на затылке тесьмой.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asual-clothes.ru/img/384/babe84470eb92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428604"/>
            <a:ext cx="5857886" cy="58578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5857892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Каска</a:t>
            </a:r>
            <a:r>
              <a:rPr lang="ru-RU" sz="2400" dirty="0" smtClean="0"/>
              <a:t>  — средство индивидуальной защиты, защитный шлем </a:t>
            </a:r>
            <a:r>
              <a:rPr lang="ru-RU" sz="2400" dirty="0" smtClean="0"/>
              <a:t>военнослужащих.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mereng.ru/photos/voennye-golovnoy-ubor-56725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0"/>
            <a:ext cx="3357586" cy="488968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5143512"/>
            <a:ext cx="8001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Шлем</a:t>
            </a:r>
            <a:r>
              <a:rPr lang="ru-RU" sz="2400" dirty="0" smtClean="0"/>
              <a:t> — средство (элемент формы одежды) индивидуальной защиты головы человека, надеваемое на голову, для защиты от травм и ранений и размещения специального оборудования 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volgoprint.ru/image/cache/data/469b07fef65e82d3daee84a1121f30a5-500x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0"/>
            <a:ext cx="4286280" cy="42862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5214950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Пилотка</a:t>
            </a:r>
            <a:r>
              <a:rPr lang="ru-RU" sz="2400" dirty="0" smtClean="0"/>
              <a:t> (от слова </a:t>
            </a:r>
            <a:r>
              <a:rPr lang="ru-RU" sz="2400" i="1" dirty="0" smtClean="0"/>
              <a:t>пилот</a:t>
            </a:r>
            <a:r>
              <a:rPr lang="ru-RU" sz="2400" dirty="0" smtClean="0"/>
              <a:t>) — головной убор в виде сплюснутой с боков лёгкой шапочки.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44</Words>
  <PresentationFormat>Экран (4:3)</PresentationFormat>
  <Paragraphs>18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Военные головные уборы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6</cp:revision>
  <dcterms:modified xsi:type="dcterms:W3CDTF">2017-02-16T15:49:41Z</dcterms:modified>
</cp:coreProperties>
</file>