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2" b="1302"/>
          <a:stretch>
            <a:fillRect/>
          </a:stretch>
        </p:blipFill>
        <p:spPr bwMode="auto">
          <a:xfrm>
            <a:off x="476250" y="539750"/>
            <a:ext cx="5905500" cy="813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264695" cy="8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264695" cy="8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264695" cy="8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56" y="323528"/>
            <a:ext cx="6264696" cy="83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264695" cy="8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56" y="323528"/>
            <a:ext cx="6264696" cy="83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656" y="323528"/>
            <a:ext cx="6264696" cy="842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264695" cy="8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323528"/>
            <a:ext cx="6264696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56" y="323528"/>
            <a:ext cx="6264696" cy="83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656" y="323528"/>
            <a:ext cx="6264696" cy="842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2656" y="323528"/>
            <a:ext cx="6264696" cy="849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870" b="2870"/>
          <a:stretch>
            <a:fillRect/>
          </a:stretch>
        </p:blipFill>
        <p:spPr bwMode="auto">
          <a:xfrm>
            <a:off x="476672" y="539552"/>
            <a:ext cx="5904656" cy="813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2" b="1302"/>
          <a:stretch>
            <a:fillRect/>
          </a:stretch>
        </p:blipFill>
        <p:spPr bwMode="auto">
          <a:xfrm>
            <a:off x="476250" y="539750"/>
            <a:ext cx="5905500" cy="813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2" b="1302"/>
          <a:stretch>
            <a:fillRect/>
          </a:stretch>
        </p:blipFill>
        <p:spPr bwMode="auto">
          <a:xfrm>
            <a:off x="476250" y="539750"/>
            <a:ext cx="5905500" cy="813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</cp:revision>
  <dcterms:created xsi:type="dcterms:W3CDTF">2017-02-13T19:38:25Z</dcterms:created>
  <dcterms:modified xsi:type="dcterms:W3CDTF">2017-02-16T19:10:51Z</dcterms:modified>
</cp:coreProperties>
</file>