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3B6FC-B226-4976-BB2B-65A787421A8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E2738-9030-4CB7-BCE9-3ADA25122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5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3B6FC-B226-4976-BB2B-65A787421A8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E2738-9030-4CB7-BCE9-3ADA25122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Творческо-познавательный проект в средней группе «Солнышко» по теме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/>
              <a:t>«Загадочный мир насекомых»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85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00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4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74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78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8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60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75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09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2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56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74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Основные направления реализации проекта по образовательным областям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628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6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9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06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54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Творческо-познавательный проект в средней группе «Солнышко» по теме «Загадочный мир насекомых»</vt:lpstr>
      <vt:lpstr>Презентация PowerPoint</vt:lpstr>
      <vt:lpstr>Презентация PowerPoint</vt:lpstr>
      <vt:lpstr>Основные направления реализации проекта по образовательным областям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Творческо-познавательный проект в средней группе «Солнышко» по теме «Загадочный мир насекомых»</dc:title>
  <dc:creator>Elen</dc:creator>
  <cp:lastModifiedBy>Elen</cp:lastModifiedBy>
  <cp:revision>1</cp:revision>
  <dcterms:created xsi:type="dcterms:W3CDTF">2017-02-16T16:58:27Z</dcterms:created>
  <dcterms:modified xsi:type="dcterms:W3CDTF">2017-02-16T16:58:27Z</dcterms:modified>
</cp:coreProperties>
</file>