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692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E58930-2288-4518-B406-A8515A6615A7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9DDD-AEA7-40B2-AE5B-7586E0CF5A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0722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9DDD-AEA7-40B2-AE5B-7586E0CF5AA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74386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9DDD-AEA7-40B2-AE5B-7586E0CF5AA5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150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6C3B6-A0DC-4ABB-93BD-964EF742EFBE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C45DBC-A11C-4FEA-BBED-10C7788790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6C3B6-A0DC-4ABB-93BD-964EF742EFBE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45DBC-A11C-4FEA-BBED-10C7788790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6C3B6-A0DC-4ABB-93BD-964EF742EFBE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45DBC-A11C-4FEA-BBED-10C7788790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C96C3B6-A0DC-4ABB-93BD-964EF742EFBE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C45DBC-A11C-4FEA-BBED-10C7788790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6C3B6-A0DC-4ABB-93BD-964EF742EFBE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45DBC-A11C-4FEA-BBED-10C7788790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6C3B6-A0DC-4ABB-93BD-964EF742EFBE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45DBC-A11C-4FEA-BBED-10C7788790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45DBC-A11C-4FEA-BBED-10C7788790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6C3B6-A0DC-4ABB-93BD-964EF742EFBE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6C3B6-A0DC-4ABB-93BD-964EF742EFBE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45DBC-A11C-4FEA-BBED-10C7788790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6C3B6-A0DC-4ABB-93BD-964EF742EFBE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45DBC-A11C-4FEA-BBED-10C7788790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C96C3B6-A0DC-4ABB-93BD-964EF742EFBE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C45DBC-A11C-4FEA-BBED-10C7788790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6C3B6-A0DC-4ABB-93BD-964EF742EFBE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C45DBC-A11C-4FEA-BBED-10C7788790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C96C3B6-A0DC-4ABB-93BD-964EF742EFBE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C45DBC-A11C-4FEA-BBED-10C7788790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Богородские игрушки</a:t>
            </a:r>
          </a:p>
          <a:p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2880319"/>
          </a:xfrm>
        </p:spPr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Русская народная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игрушка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olen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539552" y="404664"/>
            <a:ext cx="7536000" cy="565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0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100084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23527" y="476672"/>
            <a:ext cx="8530179" cy="5832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воронежские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260648"/>
            <a:ext cx="4248472" cy="63681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городецкая игрушка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67544" y="692696"/>
            <a:ext cx="8324579" cy="540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тарооскольская игрушка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260648"/>
            <a:ext cx="5040560" cy="62973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58618"/>
          </a:xfrm>
        </p:spPr>
        <p:txBody>
          <a:bodyPr>
            <a:noAutofit/>
          </a:bodyPr>
          <a:lstStyle/>
          <a:p>
            <a:r>
              <a:rPr lang="ru-RU" sz="8000" dirty="0" smtClean="0"/>
              <a:t>Деревянная игрушка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e49405047-russkij-stil-krasavitsa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251614"/>
            <a:ext cx="4464496" cy="64331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970_a468d785fdbd71c8a8cca8a1fa1d6791.pn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188640"/>
            <a:ext cx="4896544" cy="64471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502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547664" y="188640"/>
            <a:ext cx="5832648" cy="6415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4753768_b_q03030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339752" y="226778"/>
            <a:ext cx="4104456" cy="64647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Игрушка_кузнецы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628800"/>
            <a:ext cx="8424419" cy="435261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340716901_4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201758"/>
            <a:ext cx="4464496" cy="65905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g0-52-0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99592" y="476672"/>
            <a:ext cx="7344816" cy="60814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11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771800" y="147082"/>
            <a:ext cx="3456384" cy="64187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едосеевские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51520" y="332656"/>
            <a:ext cx="8557652" cy="59766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58618"/>
          </a:xfrm>
        </p:spPr>
        <p:txBody>
          <a:bodyPr>
            <a:noAutofit/>
          </a:bodyPr>
          <a:lstStyle/>
          <a:p>
            <a:r>
              <a:rPr lang="ru-RU" sz="7200" dirty="0" smtClean="0"/>
              <a:t>Дымковская игрушка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_72062_150bdaa_XXL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332656"/>
            <a:ext cx="4752528" cy="63038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374897_barishnya_petushok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95536" y="404664"/>
            <a:ext cx="8125882" cy="60647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267744" y="260648"/>
            <a:ext cx="4392488" cy="643238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NqVNo25KqYU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763688" y="188640"/>
            <a:ext cx="5616624" cy="64671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дымковская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195736" y="409656"/>
            <a:ext cx="4536504" cy="6151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огородская 4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700808"/>
            <a:ext cx="6576000" cy="42484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дымковская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95536" y="404664"/>
            <a:ext cx="8223776" cy="60765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дымковская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67544" y="548680"/>
            <a:ext cx="8181862" cy="58186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огородская игрушка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539552" y="476672"/>
            <a:ext cx="8115745" cy="60868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огородская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259632" y="332656"/>
            <a:ext cx="5749856" cy="5688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огородская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339752" y="188640"/>
            <a:ext cx="4824536" cy="64327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-45719"/>
            <a:ext cx="7139136" cy="45719"/>
          </a:xfrm>
        </p:spPr>
        <p:txBody>
          <a:bodyPr>
            <a:normAutofit fontScale="90000"/>
          </a:bodyPr>
          <a:lstStyle/>
          <a:p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97125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2664296"/>
          </a:xfrm>
        </p:spPr>
        <p:txBody>
          <a:bodyPr>
            <a:noAutofit/>
          </a:bodyPr>
          <a:lstStyle/>
          <a:p>
            <a:r>
              <a:rPr lang="ru-RU" sz="8000" dirty="0" smtClean="0"/>
              <a:t>Глиняная игрушка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3020915134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611560" y="548680"/>
            <a:ext cx="7851716" cy="58887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muzey5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23528" y="620688"/>
            <a:ext cx="8337768" cy="5544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89</TotalTime>
  <Words>12</Words>
  <Application>Microsoft Office PowerPoint</Application>
  <PresentationFormat>Экран (4:3)</PresentationFormat>
  <Paragraphs>7</Paragraphs>
  <Slides>31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Бумажная</vt:lpstr>
      <vt:lpstr>Русская народная игрушка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Глиняная игрушка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Деревянная игрушка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Дымковская игрушка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Богородская игрушка</dc:title>
  <dc:creator>Ольга Тегаева</dc:creator>
  <cp:lastModifiedBy>Пользователь Windows</cp:lastModifiedBy>
  <cp:revision>14</cp:revision>
  <dcterms:created xsi:type="dcterms:W3CDTF">2015-11-08T16:51:52Z</dcterms:created>
  <dcterms:modified xsi:type="dcterms:W3CDTF">2017-02-17T15:26:33Z</dcterms:modified>
</cp:coreProperties>
</file>