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20" autoAdjust="0"/>
  </p:normalViewPr>
  <p:slideViewPr>
    <p:cSldViewPr>
      <p:cViewPr varScale="1">
        <p:scale>
          <a:sx n="58" d="100"/>
          <a:sy n="58" d="100"/>
        </p:scale>
        <p:origin x="-12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3462-DDF5-4B4C-9B49-204DBE06150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012-01E3-4F84-B3FC-F022246F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3462-DDF5-4B4C-9B49-204DBE06150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012-01E3-4F84-B3FC-F022246F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3462-DDF5-4B4C-9B49-204DBE06150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012-01E3-4F84-B3FC-F022246F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3462-DDF5-4B4C-9B49-204DBE06150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012-01E3-4F84-B3FC-F022246F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3462-DDF5-4B4C-9B49-204DBE06150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012-01E3-4F84-B3FC-F022246F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3462-DDF5-4B4C-9B49-204DBE06150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012-01E3-4F84-B3FC-F022246F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3462-DDF5-4B4C-9B49-204DBE06150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012-01E3-4F84-B3FC-F022246F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3462-DDF5-4B4C-9B49-204DBE06150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012-01E3-4F84-B3FC-F022246F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3462-DDF5-4B4C-9B49-204DBE06150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012-01E3-4F84-B3FC-F022246F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3462-DDF5-4B4C-9B49-204DBE06150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012-01E3-4F84-B3FC-F022246F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3462-DDF5-4B4C-9B49-204DBE06150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012-01E3-4F84-B3FC-F022246F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23462-DDF5-4B4C-9B49-204DBE061508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50012-01E3-4F84-B3FC-F022246F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700" dirty="0" smtClean="0"/>
              <a:t>Дидактические игры своими руками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Подготовила  Новикова С.Г.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Игры для развитие мелкой моторики. «Шнуровки».</a:t>
            </a:r>
            <a:endParaRPr lang="ru-RU" dirty="0"/>
          </a:p>
        </p:txBody>
      </p:sp>
      <p:pic>
        <p:nvPicPr>
          <p:cNvPr id="5" name="Содержимое 4" descr="игры 0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8744" y="1600200"/>
            <a:ext cx="3395511" cy="4525963"/>
          </a:xfrm>
        </p:spPr>
      </p:pic>
      <p:pic>
        <p:nvPicPr>
          <p:cNvPr id="6" name="Содержимое 5" descr="игра2 00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Разрезные картинки.</a:t>
            </a:r>
            <a:endParaRPr lang="ru-RU" dirty="0"/>
          </a:p>
        </p:txBody>
      </p:sp>
      <p:pic>
        <p:nvPicPr>
          <p:cNvPr id="6" name="Содержимое 5" descr="игра2 00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5" name="Содержимое 4" descr="игры 00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Дидактические игры                </a:t>
            </a:r>
            <a:r>
              <a:rPr lang="ru-RU" sz="3200" dirty="0" smtClean="0"/>
              <a:t>«Найди пару», «Прищепки»</a:t>
            </a:r>
            <a:endParaRPr lang="ru-RU" sz="3200" dirty="0"/>
          </a:p>
        </p:txBody>
      </p:sp>
      <p:pic>
        <p:nvPicPr>
          <p:cNvPr id="5" name="Содержимое 4" descr="игра2 0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игра2 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Игры  для развития мелкой моторики из бросового материала.</a:t>
            </a:r>
            <a:endParaRPr lang="ru-RU" sz="4000" dirty="0"/>
          </a:p>
        </p:txBody>
      </p:sp>
      <p:pic>
        <p:nvPicPr>
          <p:cNvPr id="5" name="Содержимое 4" descr="игры 0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игры 00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69744" y="1600200"/>
            <a:ext cx="339551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Игры для развития мелкой моторики. </a:t>
            </a:r>
            <a:endParaRPr lang="ru-RU" dirty="0"/>
          </a:p>
        </p:txBody>
      </p:sp>
      <p:pic>
        <p:nvPicPr>
          <p:cNvPr id="5" name="Содержимое 4" descr="снег 0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8744" y="1600200"/>
            <a:ext cx="3395511" cy="4525963"/>
          </a:xfrm>
        </p:spPr>
      </p:pic>
      <p:pic>
        <p:nvPicPr>
          <p:cNvPr id="8" name="Содержимое 7" descr="машины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1916832"/>
            <a:ext cx="4320480" cy="34608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/>
              <a:t>Пособия для дыхательной гимнастики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5" name="Содержимое 4" descr="игра2 00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игра2 00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Пособия для дыхательной гимнастики.</a:t>
            </a:r>
            <a:endParaRPr lang="ru-RU" dirty="0"/>
          </a:p>
        </p:txBody>
      </p:sp>
      <p:pic>
        <p:nvPicPr>
          <p:cNvPr id="5" name="Содержимое 4" descr="игра2 0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дед мороз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355976" y="2060849"/>
            <a:ext cx="4608512" cy="38884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55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Дидактические игры своими руками.</vt:lpstr>
      <vt:lpstr>Игры для развитие мелкой моторики. «Шнуровки».</vt:lpstr>
      <vt:lpstr>Разрезные картинки.</vt:lpstr>
      <vt:lpstr>Дидактические игры                «Найди пару», «Прищепки»</vt:lpstr>
      <vt:lpstr>Игры  для развития мелкой моторики из бросового материала.</vt:lpstr>
      <vt:lpstr>Игры для развития мелкой моторики. </vt:lpstr>
      <vt:lpstr>Пособия для дыхательной гимнастики.</vt:lpstr>
      <vt:lpstr>Пособия для дыхательной гимнастики.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12</cp:revision>
  <dcterms:created xsi:type="dcterms:W3CDTF">2016-12-13T12:01:59Z</dcterms:created>
  <dcterms:modified xsi:type="dcterms:W3CDTF">2016-12-19T12:05:04Z</dcterms:modified>
</cp:coreProperties>
</file>