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5" r:id="rId4"/>
    <p:sldId id="267" r:id="rId5"/>
    <p:sldId id="26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C0D97-4A81-40E1-916D-52EDBDC33610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A703-3986-4845-BE88-7D71F70DE4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C0D97-4A81-40E1-916D-52EDBDC33610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A703-3986-4845-BE88-7D71F70DE4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C0D97-4A81-40E1-916D-52EDBDC33610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A703-3986-4845-BE88-7D71F70DE4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C0D97-4A81-40E1-916D-52EDBDC33610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A703-3986-4845-BE88-7D71F70DE4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C0D97-4A81-40E1-916D-52EDBDC33610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A703-3986-4845-BE88-7D71F70DE4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C0D97-4A81-40E1-916D-52EDBDC33610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A703-3986-4845-BE88-7D71F70DE4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C0D97-4A81-40E1-916D-52EDBDC33610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A703-3986-4845-BE88-7D71F70DE4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C0D97-4A81-40E1-916D-52EDBDC33610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A703-3986-4845-BE88-7D71F70DE4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C0D97-4A81-40E1-916D-52EDBDC33610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A703-3986-4845-BE88-7D71F70DE4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C0D97-4A81-40E1-916D-52EDBDC33610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A703-3986-4845-BE88-7D71F70DE4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C0D97-4A81-40E1-916D-52EDBDC33610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A703-3986-4845-BE88-7D71F70DE4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C0D97-4A81-40E1-916D-52EDBDC33610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6A703-3986-4845-BE88-7D71F70DE4B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FF"/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mtClean="0"/>
              <a:t>  </a:t>
            </a:r>
            <a:br>
              <a:rPr lang="ru-RU" smtClean="0"/>
            </a:br>
            <a:r>
              <a:rPr lang="ru-RU" smtClean="0"/>
              <a:t>  </a:t>
            </a:r>
          </a:p>
        </p:txBody>
      </p:sp>
      <p:pic>
        <p:nvPicPr>
          <p:cNvPr id="19459" name="Picture 10" descr="DSCN352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00166" y="1771638"/>
            <a:ext cx="6357982" cy="4769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WordArt 11"/>
          <p:cNvSpPr>
            <a:spLocks noChangeArrowheads="1" noChangeShapeType="1" noTextEdit="1"/>
          </p:cNvSpPr>
          <p:nvPr/>
        </p:nvSpPr>
        <p:spPr bwMode="auto">
          <a:xfrm>
            <a:off x="755650" y="142852"/>
            <a:ext cx="7388250" cy="150019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2000" kern="10" spc="-20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Мы  </a:t>
            </a:r>
            <a:r>
              <a:rPr lang="ru-RU" sz="2000" kern="10" spc="-20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любим </a:t>
            </a:r>
            <a:r>
              <a:rPr lang="ru-RU" sz="2000" kern="10" spc="-20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природу </a:t>
            </a:r>
          </a:p>
          <a:p>
            <a:pPr algn="ctr"/>
            <a:r>
              <a:rPr lang="ru-RU" sz="2000" kern="10" spc="-20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своего </a:t>
            </a:r>
            <a:r>
              <a:rPr lang="ru-RU" sz="2000" kern="10" spc="-20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края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5" descr="DSCN176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908050"/>
            <a:ext cx="4176712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 Box 16"/>
          <p:cNvSpPr txBox="1">
            <a:spLocks noChangeArrowheads="1"/>
          </p:cNvSpPr>
          <p:nvPr/>
        </p:nvSpPr>
        <p:spPr bwMode="auto">
          <a:xfrm>
            <a:off x="231775" y="5464175"/>
            <a:ext cx="4600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                                                      </a:t>
            </a:r>
            <a:r>
              <a:rPr lang="ru-RU" sz="2400"/>
              <a:t>Зимой </a:t>
            </a:r>
          </a:p>
        </p:txBody>
      </p:sp>
      <p:pic>
        <p:nvPicPr>
          <p:cNvPr id="20484" name="Picture 18" descr="DSCN209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981075"/>
            <a:ext cx="4254500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DSCN247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333375"/>
            <a:ext cx="381635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5" descr="DSCN247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260350"/>
            <a:ext cx="3749675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 Box 6"/>
          <p:cNvSpPr txBox="1">
            <a:spLocks noChangeArrowheads="1"/>
          </p:cNvSpPr>
          <p:nvPr/>
        </p:nvSpPr>
        <p:spPr bwMode="auto">
          <a:xfrm>
            <a:off x="2895600" y="5895975"/>
            <a:ext cx="2227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            Весной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DSCN087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414020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 Box 7"/>
          <p:cNvSpPr txBox="1">
            <a:spLocks noChangeArrowheads="1"/>
          </p:cNvSpPr>
          <p:nvPr/>
        </p:nvSpPr>
        <p:spPr bwMode="auto">
          <a:xfrm>
            <a:off x="2679700" y="5537200"/>
            <a:ext cx="33321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2532" name="Text Box 8"/>
          <p:cNvSpPr txBox="1">
            <a:spLocks noChangeArrowheads="1"/>
          </p:cNvSpPr>
          <p:nvPr/>
        </p:nvSpPr>
        <p:spPr bwMode="auto">
          <a:xfrm>
            <a:off x="3327400" y="5392738"/>
            <a:ext cx="1325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  Летом </a:t>
            </a:r>
          </a:p>
        </p:txBody>
      </p:sp>
      <p:pic>
        <p:nvPicPr>
          <p:cNvPr id="22533" name="Picture 10" descr="DSCN085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188913"/>
            <a:ext cx="4537075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6"/>
          <p:cNvSpPr txBox="1">
            <a:spLocks noChangeArrowheads="1"/>
          </p:cNvSpPr>
          <p:nvPr/>
        </p:nvSpPr>
        <p:spPr bwMode="auto">
          <a:xfrm>
            <a:off x="1239838" y="352425"/>
            <a:ext cx="650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23555" name="Picture 10" descr="DSCN162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7538" y="260350"/>
            <a:ext cx="4716462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 Box 12"/>
          <p:cNvSpPr txBox="1">
            <a:spLocks noChangeArrowheads="1"/>
          </p:cNvSpPr>
          <p:nvPr/>
        </p:nvSpPr>
        <p:spPr bwMode="auto">
          <a:xfrm rot="10800000" flipV="1">
            <a:off x="2554288" y="5873750"/>
            <a:ext cx="4538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              </a:t>
            </a:r>
            <a:r>
              <a:rPr lang="ru-RU" sz="2400"/>
              <a:t>Осенью </a:t>
            </a:r>
          </a:p>
        </p:txBody>
      </p:sp>
      <p:pic>
        <p:nvPicPr>
          <p:cNvPr id="23557" name="Picture 13" descr="DSCN354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33375"/>
            <a:ext cx="3959225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14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     </vt:lpstr>
      <vt:lpstr>Слайд 2</vt:lpstr>
      <vt:lpstr>Слайд 3</vt:lpstr>
      <vt:lpstr>Слайд 4</vt:lpstr>
      <vt:lpstr>Слайд 5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</dc:title>
  <dc:creator>Инна</dc:creator>
  <cp:lastModifiedBy>Инна</cp:lastModifiedBy>
  <cp:revision>1</cp:revision>
  <dcterms:created xsi:type="dcterms:W3CDTF">2017-02-17T08:41:31Z</dcterms:created>
  <dcterms:modified xsi:type="dcterms:W3CDTF">2017-02-17T08:48:36Z</dcterms:modified>
</cp:coreProperties>
</file>