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xn----38-53dwcf1akj7fei.xn--p1ai/wp-content/uploads/2016/04/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3232" y="332656"/>
            <a:ext cx="8475232" cy="3032001"/>
          </a:xfrm>
          <a:prstGeom prst="rect">
            <a:avLst/>
          </a:prstGeom>
          <a:noFill/>
        </p:spPr>
      </p:pic>
      <p:pic>
        <p:nvPicPr>
          <p:cNvPr id="5124" name="Picture 4" descr="http://sosh21.mogilev.by/wp-content/uploads/2016/04/zdorovyy-obraz-zhizn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3429000"/>
            <a:ext cx="5688632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sprschdm.edumsko.ru/uploads/3000/2480/section/152934/0009-009-komponenty-zdorovogo-obraza-zhizni.jpg?14821423872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1" y="252026"/>
            <a:ext cx="8280921" cy="6345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yevtyukhin.volok-yarsch.edumsko.ru/uploads/5000/18586/persona/folders/422cd42d26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8720058" cy="62670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school2-pvl.ru/zog/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9" y="404664"/>
            <a:ext cx="7920879" cy="60404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869/00009120-5cc1a86e/hello_html_m63792f5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4219" y="836712"/>
            <a:ext cx="7540389" cy="5256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YULIYA</dc:creator>
  <cp:lastModifiedBy>YULIYA</cp:lastModifiedBy>
  <cp:revision>1</cp:revision>
  <dcterms:created xsi:type="dcterms:W3CDTF">2017-02-17T16:47:03Z</dcterms:created>
  <dcterms:modified xsi:type="dcterms:W3CDTF">2017-02-17T16:52:04Z</dcterms:modified>
</cp:coreProperties>
</file>