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27"/>
  </p:notesMasterIdLst>
  <p:sldIdLst>
    <p:sldId id="282" r:id="rId3"/>
    <p:sldId id="309" r:id="rId4"/>
    <p:sldId id="291" r:id="rId5"/>
    <p:sldId id="292" r:id="rId6"/>
    <p:sldId id="294" r:id="rId7"/>
    <p:sldId id="295" r:id="rId8"/>
    <p:sldId id="260" r:id="rId9"/>
    <p:sldId id="263" r:id="rId10"/>
    <p:sldId id="268" r:id="rId11"/>
    <p:sldId id="262" r:id="rId12"/>
    <p:sldId id="297" r:id="rId13"/>
    <p:sldId id="298" r:id="rId14"/>
    <p:sldId id="296" r:id="rId15"/>
    <p:sldId id="299" r:id="rId16"/>
    <p:sldId id="300" r:id="rId17"/>
    <p:sldId id="301" r:id="rId18"/>
    <p:sldId id="302" r:id="rId19"/>
    <p:sldId id="303" r:id="rId20"/>
    <p:sldId id="304" r:id="rId21"/>
    <p:sldId id="308" r:id="rId22"/>
    <p:sldId id="305" r:id="rId23"/>
    <p:sldId id="306" r:id="rId24"/>
    <p:sldId id="307" r:id="rId25"/>
    <p:sldId id="290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65D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9420" autoAdjust="0"/>
  </p:normalViewPr>
  <p:slideViewPr>
    <p:cSldViewPr>
      <p:cViewPr varScale="1">
        <p:scale>
          <a:sx n="57" d="100"/>
          <a:sy n="57" d="100"/>
        </p:scale>
        <p:origin x="-128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64E8AB-FCF9-4DE3-9E56-C8319D8923DF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636F99D-8A82-4F85-BAB8-B2364E406C80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Разработки Программы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F1276FAC-25B1-4CA3-AC56-27706A794AD0}" type="parTrans" cxnId="{EC8FBA78-5B49-43D6-8103-8A07D9AE66F1}">
      <dgm:prSet/>
      <dgm:spPr/>
      <dgm:t>
        <a:bodyPr/>
        <a:lstStyle/>
        <a:p>
          <a:endParaRPr lang="ru-RU"/>
        </a:p>
      </dgm:t>
    </dgm:pt>
    <dgm:pt modelId="{394160D4-45E6-40B8-80DB-406C8AF0FEE4}" type="sibTrans" cxnId="{EC8FBA78-5B49-43D6-8103-8A07D9AE66F1}">
      <dgm:prSet/>
      <dgm:spPr/>
      <dgm:t>
        <a:bodyPr/>
        <a:lstStyle/>
        <a:p>
          <a:endParaRPr lang="ru-RU"/>
        </a:p>
      </dgm:t>
    </dgm:pt>
    <dgm:pt modelId="{3AB4D755-2A87-44EB-92AF-17CA58A191E1}">
      <dgm:prSet phldrT="[Текст]" custT="1"/>
      <dgm:spPr/>
      <dgm:t>
        <a:bodyPr/>
        <a:lstStyle/>
        <a:p>
          <a:pPr algn="just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Разработки вариативных примерных образовательных программ дошкольного образования (далее примерные программы</a:t>
          </a:r>
          <a:r>
            <a:rPr lang="ru-RU" sz="1600" dirty="0" smtClean="0"/>
            <a:t>)</a:t>
          </a:r>
          <a:endParaRPr lang="ru-RU" sz="1600" dirty="0"/>
        </a:p>
      </dgm:t>
    </dgm:pt>
    <dgm:pt modelId="{9960EECA-6543-459B-BCD8-7451CD7F4BC5}" type="parTrans" cxnId="{1B73EF28-BFCD-45D7-94D8-9D3E5357A1DB}">
      <dgm:prSet/>
      <dgm:spPr/>
      <dgm:t>
        <a:bodyPr/>
        <a:lstStyle/>
        <a:p>
          <a:endParaRPr lang="ru-RU"/>
        </a:p>
      </dgm:t>
    </dgm:pt>
    <dgm:pt modelId="{53FBE24B-D2E4-4AE5-91FE-C9F301F3C1A7}" type="sibTrans" cxnId="{1B73EF28-BFCD-45D7-94D8-9D3E5357A1DB}">
      <dgm:prSet/>
      <dgm:spPr/>
      <dgm:t>
        <a:bodyPr/>
        <a:lstStyle/>
        <a:p>
          <a:endParaRPr lang="ru-RU"/>
        </a:p>
      </dgm:t>
    </dgm:pt>
    <dgm:pt modelId="{26289EC5-3C35-41CC-B9B7-E376EDA799BC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Разработки нормативов финансового обеспечения реализации Программы  и нормативных затрат на оказание  государственной (муниципальной) услуги в сфере дошкольного образования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714653D7-0171-446B-A875-72E9B80E9848}" type="sibTrans" cxnId="{F2D5B4AB-E566-4375-8A2E-E21B10B81626}">
      <dgm:prSet/>
      <dgm:spPr/>
      <dgm:t>
        <a:bodyPr/>
        <a:lstStyle/>
        <a:p>
          <a:endParaRPr lang="ru-RU"/>
        </a:p>
      </dgm:t>
    </dgm:pt>
    <dgm:pt modelId="{B7CBDBB0-C9BC-4FB7-99A5-42A39C12D9D0}" type="parTrans" cxnId="{F2D5B4AB-E566-4375-8A2E-E21B10B81626}">
      <dgm:prSet/>
      <dgm:spPr/>
      <dgm:t>
        <a:bodyPr/>
        <a:lstStyle/>
        <a:p>
          <a:endParaRPr lang="ru-RU"/>
        </a:p>
      </dgm:t>
    </dgm:pt>
    <dgm:pt modelId="{CE5E84C7-56C8-4E56-8F94-AB47055771CD}">
      <dgm:prSet custT="1"/>
      <dgm:spPr/>
      <dgm:t>
        <a:bodyPr/>
        <a:lstStyle/>
        <a:p>
          <a:pPr algn="just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Объективной оценки соответствия образовательной деятельности Организации требованиям Стандарта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99C0767E-7B49-42A6-9436-5DD890852ADB}" type="parTrans" cxnId="{31069873-D283-46BE-8D32-0936139BF3DB}">
      <dgm:prSet/>
      <dgm:spPr/>
      <dgm:t>
        <a:bodyPr/>
        <a:lstStyle/>
        <a:p>
          <a:endParaRPr lang="ru-RU"/>
        </a:p>
      </dgm:t>
    </dgm:pt>
    <dgm:pt modelId="{D918AE36-9A1D-4416-A50F-8915EBEC4D74}" type="sibTrans" cxnId="{31069873-D283-46BE-8D32-0936139BF3DB}">
      <dgm:prSet/>
      <dgm:spPr/>
      <dgm:t>
        <a:bodyPr/>
        <a:lstStyle/>
        <a:p>
          <a:endParaRPr lang="ru-RU"/>
        </a:p>
      </dgm:t>
    </dgm:pt>
    <dgm:pt modelId="{C795D20F-9086-42C6-8335-ADAC1E6117BC}">
      <dgm:prSet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Формирования содержания профессионального образования и дополнительного профессионального образования педагогических работников, а также проведения их аттестации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890D721-66CA-4237-B9DB-3824369410BF}" type="parTrans" cxnId="{A7167B5C-9500-4FF2-8AB1-B0A97A2D07B3}">
      <dgm:prSet/>
      <dgm:spPr/>
      <dgm:t>
        <a:bodyPr/>
        <a:lstStyle/>
        <a:p>
          <a:endParaRPr lang="ru-RU"/>
        </a:p>
      </dgm:t>
    </dgm:pt>
    <dgm:pt modelId="{209DB5BB-DEBB-4109-9D60-EB088426C09B}" type="sibTrans" cxnId="{A7167B5C-9500-4FF2-8AB1-B0A97A2D07B3}">
      <dgm:prSet/>
      <dgm:spPr/>
      <dgm:t>
        <a:bodyPr/>
        <a:lstStyle/>
        <a:p>
          <a:endParaRPr lang="ru-RU"/>
        </a:p>
      </dgm:t>
    </dgm:pt>
    <dgm:pt modelId="{B53452A2-81E2-4C8C-BDF3-687501DBFD04}">
      <dgm:prSet custT="1"/>
      <dgm:spPr/>
      <dgm:t>
        <a:bodyPr/>
        <a:lstStyle/>
        <a:p>
          <a:pPr algn="just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Оказание помощи родителям (законным представителям) в воспитании детей, охране и укреплении их физического и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психическогоздоровья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, в развитии индивидуальных способностей и необходимой коррекции нарушений их развития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1DE25EB6-A8E0-4DD8-A739-246A2ED7216B}" type="parTrans" cxnId="{FF913467-EB6B-47C2-A9EB-835AA210B83B}">
      <dgm:prSet/>
      <dgm:spPr/>
      <dgm:t>
        <a:bodyPr/>
        <a:lstStyle/>
        <a:p>
          <a:endParaRPr lang="ru-RU"/>
        </a:p>
      </dgm:t>
    </dgm:pt>
    <dgm:pt modelId="{1B5368F6-B953-48C0-9AA1-8F36A897C406}" type="sibTrans" cxnId="{FF913467-EB6B-47C2-A9EB-835AA210B83B}">
      <dgm:prSet/>
      <dgm:spPr/>
      <dgm:t>
        <a:bodyPr/>
        <a:lstStyle/>
        <a:p>
          <a:endParaRPr lang="ru-RU"/>
        </a:p>
      </dgm:t>
    </dgm:pt>
    <dgm:pt modelId="{DBECD907-9BF7-4542-87BB-4EA2D188A0AC}" type="pres">
      <dgm:prSet presAssocID="{2E64E8AB-FCF9-4DE3-9E56-C8319D8923D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E52171-2233-4401-84A5-A65328DE27D6}" type="pres">
      <dgm:prSet presAssocID="{8636F99D-8A82-4F85-BAB8-B2364E406C80}" presName="parentLin" presStyleCnt="0"/>
      <dgm:spPr/>
    </dgm:pt>
    <dgm:pt modelId="{634B29ED-0E79-4760-BCB1-2039F0D437D0}" type="pres">
      <dgm:prSet presAssocID="{8636F99D-8A82-4F85-BAB8-B2364E406C80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4209569D-457C-4B6F-B6D5-5C716CF196C7}" type="pres">
      <dgm:prSet presAssocID="{8636F99D-8A82-4F85-BAB8-B2364E406C80}" presName="parentText" presStyleLbl="node1" presStyleIdx="0" presStyleCnt="6" custScaleX="142857" custScaleY="77391" custLinFactNeighborX="-80729" custLinFactNeighborY="416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762C52-9BA1-4E92-896D-0CCB12A25CF6}" type="pres">
      <dgm:prSet presAssocID="{8636F99D-8A82-4F85-BAB8-B2364E406C80}" presName="negativeSpace" presStyleCnt="0"/>
      <dgm:spPr/>
    </dgm:pt>
    <dgm:pt modelId="{1A42BF3A-3250-4C24-9364-D7261027539D}" type="pres">
      <dgm:prSet presAssocID="{8636F99D-8A82-4F85-BAB8-B2364E406C80}" presName="childText" presStyleLbl="conFgAcc1" presStyleIdx="0" presStyleCnt="6" custScaleY="81657">
        <dgm:presLayoutVars>
          <dgm:bulletEnabled val="1"/>
        </dgm:presLayoutVars>
      </dgm:prSet>
      <dgm:spPr/>
    </dgm:pt>
    <dgm:pt modelId="{BC70A48F-16B3-48BF-97A9-4F96B8E42951}" type="pres">
      <dgm:prSet presAssocID="{394160D4-45E6-40B8-80DB-406C8AF0FEE4}" presName="spaceBetweenRectangles" presStyleCnt="0"/>
      <dgm:spPr/>
    </dgm:pt>
    <dgm:pt modelId="{66EC8DB1-9AD7-4F4B-8E44-34E6329E100C}" type="pres">
      <dgm:prSet presAssocID="{3AB4D755-2A87-44EB-92AF-17CA58A191E1}" presName="parentLin" presStyleCnt="0"/>
      <dgm:spPr/>
    </dgm:pt>
    <dgm:pt modelId="{BD96C63F-5E43-478D-9DE9-9FB4BC6C6AE7}" type="pres">
      <dgm:prSet presAssocID="{3AB4D755-2A87-44EB-92AF-17CA58A191E1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86454582-9A60-40E6-A4AB-ACEEFFE3A51D}" type="pres">
      <dgm:prSet presAssocID="{3AB4D755-2A87-44EB-92AF-17CA58A191E1}" presName="parentText" presStyleLbl="node1" presStyleIdx="1" presStyleCnt="6" custAng="0" custScaleX="142857" custScaleY="182157" custLinFactNeighborX="-100000" custLinFactNeighborY="1073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F51EF1-7EB9-44D6-9826-2903E9DCDC55}" type="pres">
      <dgm:prSet presAssocID="{3AB4D755-2A87-44EB-92AF-17CA58A191E1}" presName="negativeSpace" presStyleCnt="0"/>
      <dgm:spPr/>
    </dgm:pt>
    <dgm:pt modelId="{FD90AE58-1263-4949-BFC1-015F6DC9B5CB}" type="pres">
      <dgm:prSet presAssocID="{3AB4D755-2A87-44EB-92AF-17CA58A191E1}" presName="childText" presStyleLbl="conFgAcc1" presStyleIdx="1" presStyleCnt="6">
        <dgm:presLayoutVars>
          <dgm:bulletEnabled val="1"/>
        </dgm:presLayoutVars>
      </dgm:prSet>
      <dgm:spPr/>
    </dgm:pt>
    <dgm:pt modelId="{A40DF04B-292E-488E-83E9-5E9AE70853EF}" type="pres">
      <dgm:prSet presAssocID="{53FBE24B-D2E4-4AE5-91FE-C9F301F3C1A7}" presName="spaceBetweenRectangles" presStyleCnt="0"/>
      <dgm:spPr/>
    </dgm:pt>
    <dgm:pt modelId="{FBB2BEA4-58BB-4512-B34A-BF3DE9FB3FDC}" type="pres">
      <dgm:prSet presAssocID="{26289EC5-3C35-41CC-B9B7-E376EDA799BC}" presName="parentLin" presStyleCnt="0"/>
      <dgm:spPr/>
    </dgm:pt>
    <dgm:pt modelId="{42B97A9F-2B80-47FB-A59E-29A12B29D7AA}" type="pres">
      <dgm:prSet presAssocID="{26289EC5-3C35-41CC-B9B7-E376EDA799BC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28283D11-E085-48D6-8695-E7F00218E752}" type="pres">
      <dgm:prSet presAssocID="{26289EC5-3C35-41CC-B9B7-E376EDA799BC}" presName="parentText" presStyleLbl="node1" presStyleIdx="2" presStyleCnt="6" custScaleX="142857" custScaleY="173715" custLinFactNeighborX="-100000" custLinFactNeighborY="-3341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FE4F1A-AF39-4B08-A63C-5D22B34E4179}" type="pres">
      <dgm:prSet presAssocID="{26289EC5-3C35-41CC-B9B7-E376EDA799BC}" presName="negativeSpace" presStyleCnt="0"/>
      <dgm:spPr/>
    </dgm:pt>
    <dgm:pt modelId="{D5968A1A-253C-41D9-9242-3FCAD7000B3E}" type="pres">
      <dgm:prSet presAssocID="{26289EC5-3C35-41CC-B9B7-E376EDA799BC}" presName="childText" presStyleLbl="conFg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51672B-99BA-443B-85E1-C36E9E88FD53}" type="pres">
      <dgm:prSet presAssocID="{714653D7-0171-446B-A875-72E9B80E9848}" presName="spaceBetweenRectangles" presStyleCnt="0"/>
      <dgm:spPr/>
    </dgm:pt>
    <dgm:pt modelId="{979AFA28-2E18-40B0-8542-CE65D7889FC9}" type="pres">
      <dgm:prSet presAssocID="{CE5E84C7-56C8-4E56-8F94-AB47055771CD}" presName="parentLin" presStyleCnt="0"/>
      <dgm:spPr/>
    </dgm:pt>
    <dgm:pt modelId="{EAFF8B3E-E450-49D6-B177-DC169E807EEC}" type="pres">
      <dgm:prSet presAssocID="{CE5E84C7-56C8-4E56-8F94-AB47055771CD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F4FE1618-ADC6-4482-979C-63BFE58F68BF}" type="pres">
      <dgm:prSet presAssocID="{CE5E84C7-56C8-4E56-8F94-AB47055771CD}" presName="parentText" presStyleLbl="node1" presStyleIdx="3" presStyleCnt="6" custScaleX="141153" custScaleY="107637" custLinFactNeighborX="-80944" custLinFactNeighborY="-3428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FC6844-E371-4D2B-844D-6A2C6E5022C7}" type="pres">
      <dgm:prSet presAssocID="{CE5E84C7-56C8-4E56-8F94-AB47055771CD}" presName="negativeSpace" presStyleCnt="0"/>
      <dgm:spPr/>
    </dgm:pt>
    <dgm:pt modelId="{3556A498-9097-40BB-9BF6-34A2F916374E}" type="pres">
      <dgm:prSet presAssocID="{CE5E84C7-56C8-4E56-8F94-AB47055771CD}" presName="childText" presStyleLbl="conFgAcc1" presStyleIdx="3" presStyleCnt="6">
        <dgm:presLayoutVars>
          <dgm:bulletEnabled val="1"/>
        </dgm:presLayoutVars>
      </dgm:prSet>
      <dgm:spPr/>
    </dgm:pt>
    <dgm:pt modelId="{D29D2B2C-4452-42B8-B9F4-3DE6BFFC8290}" type="pres">
      <dgm:prSet presAssocID="{D918AE36-9A1D-4416-A50F-8915EBEC4D74}" presName="spaceBetweenRectangles" presStyleCnt="0"/>
      <dgm:spPr/>
    </dgm:pt>
    <dgm:pt modelId="{691B7F0E-52B6-4540-9A25-AF10128BB245}" type="pres">
      <dgm:prSet presAssocID="{C795D20F-9086-42C6-8335-ADAC1E6117BC}" presName="parentLin" presStyleCnt="0"/>
      <dgm:spPr/>
    </dgm:pt>
    <dgm:pt modelId="{E23749B5-8EC5-4A3E-B2BD-A623D6B6045D}" type="pres">
      <dgm:prSet presAssocID="{C795D20F-9086-42C6-8335-ADAC1E6117BC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5ECDDF9F-DF36-4294-A2FB-6C988AB65A78}" type="pres">
      <dgm:prSet presAssocID="{C795D20F-9086-42C6-8335-ADAC1E6117BC}" presName="parentText" presStyleLbl="node1" presStyleIdx="4" presStyleCnt="6" custScaleX="142857" custScaleY="158532" custLinFactNeighborX="-80729" custLinFactNeighborY="-3876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EF46E0-31E5-4CD4-BBF4-1ABB4DD40003}" type="pres">
      <dgm:prSet presAssocID="{C795D20F-9086-42C6-8335-ADAC1E6117BC}" presName="negativeSpace" presStyleCnt="0"/>
      <dgm:spPr/>
    </dgm:pt>
    <dgm:pt modelId="{141EBAF8-3D9B-4927-8BF2-86056737AA8E}" type="pres">
      <dgm:prSet presAssocID="{C795D20F-9086-42C6-8335-ADAC1E6117BC}" presName="childText" presStyleLbl="conFg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DD317D-0263-429A-9D27-67E37A06368A}" type="pres">
      <dgm:prSet presAssocID="{209DB5BB-DEBB-4109-9D60-EB088426C09B}" presName="spaceBetweenRectangles" presStyleCnt="0"/>
      <dgm:spPr/>
    </dgm:pt>
    <dgm:pt modelId="{218373B6-7FE2-47F9-8A58-36123F9D05DB}" type="pres">
      <dgm:prSet presAssocID="{B53452A2-81E2-4C8C-BDF3-687501DBFD04}" presName="parentLin" presStyleCnt="0"/>
      <dgm:spPr/>
    </dgm:pt>
    <dgm:pt modelId="{C6D7B245-01A6-407D-A3D1-1C3FBBF1A7A7}" type="pres">
      <dgm:prSet presAssocID="{B53452A2-81E2-4C8C-BDF3-687501DBFD04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FF3249B7-DB04-4589-8AE0-319C57E6594A}" type="pres">
      <dgm:prSet presAssocID="{B53452A2-81E2-4C8C-BDF3-687501DBFD04}" presName="parentText" presStyleLbl="node1" presStyleIdx="5" presStyleCnt="6" custScaleX="142857" custScaleY="275393" custLinFactX="-1376" custLinFactNeighborX="-100000" custLinFactNeighborY="-418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EF2786-6A9F-4B17-9383-0821475E9508}" type="pres">
      <dgm:prSet presAssocID="{B53452A2-81E2-4C8C-BDF3-687501DBFD04}" presName="negativeSpace" presStyleCnt="0"/>
      <dgm:spPr/>
    </dgm:pt>
    <dgm:pt modelId="{0216F122-D04E-4FF5-B325-FDBD3A90314B}" type="pres">
      <dgm:prSet presAssocID="{B53452A2-81E2-4C8C-BDF3-687501DBFD04}" presName="childText" presStyleLbl="conFgAcc1" presStyleIdx="5" presStyleCnt="6" custLinFactNeighborY="-209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8056CC-1626-4568-AC24-6CC9F22EFE6D}" type="presOf" srcId="{CE5E84C7-56C8-4E56-8F94-AB47055771CD}" destId="{F4FE1618-ADC6-4482-979C-63BFE58F68BF}" srcOrd="1" destOrd="0" presId="urn:microsoft.com/office/officeart/2005/8/layout/list1"/>
    <dgm:cxn modelId="{235883FD-E233-4D52-9083-B52E39F5E44E}" type="presOf" srcId="{CE5E84C7-56C8-4E56-8F94-AB47055771CD}" destId="{EAFF8B3E-E450-49D6-B177-DC169E807EEC}" srcOrd="0" destOrd="0" presId="urn:microsoft.com/office/officeart/2005/8/layout/list1"/>
    <dgm:cxn modelId="{4A330BDE-F67D-422A-84CD-63932AC7039B}" type="presOf" srcId="{8636F99D-8A82-4F85-BAB8-B2364E406C80}" destId="{4209569D-457C-4B6F-B6D5-5C716CF196C7}" srcOrd="1" destOrd="0" presId="urn:microsoft.com/office/officeart/2005/8/layout/list1"/>
    <dgm:cxn modelId="{31069873-D283-46BE-8D32-0936139BF3DB}" srcId="{2E64E8AB-FCF9-4DE3-9E56-C8319D8923DF}" destId="{CE5E84C7-56C8-4E56-8F94-AB47055771CD}" srcOrd="3" destOrd="0" parTransId="{99C0767E-7B49-42A6-9436-5DD890852ADB}" sibTransId="{D918AE36-9A1D-4416-A50F-8915EBEC4D74}"/>
    <dgm:cxn modelId="{E1060082-C999-42F4-8FAD-97D896B28095}" type="presOf" srcId="{C795D20F-9086-42C6-8335-ADAC1E6117BC}" destId="{E23749B5-8EC5-4A3E-B2BD-A623D6B6045D}" srcOrd="0" destOrd="0" presId="urn:microsoft.com/office/officeart/2005/8/layout/list1"/>
    <dgm:cxn modelId="{1B73EF28-BFCD-45D7-94D8-9D3E5357A1DB}" srcId="{2E64E8AB-FCF9-4DE3-9E56-C8319D8923DF}" destId="{3AB4D755-2A87-44EB-92AF-17CA58A191E1}" srcOrd="1" destOrd="0" parTransId="{9960EECA-6543-459B-BCD8-7451CD7F4BC5}" sibTransId="{53FBE24B-D2E4-4AE5-91FE-C9F301F3C1A7}"/>
    <dgm:cxn modelId="{A7167B5C-9500-4FF2-8AB1-B0A97A2D07B3}" srcId="{2E64E8AB-FCF9-4DE3-9E56-C8319D8923DF}" destId="{C795D20F-9086-42C6-8335-ADAC1E6117BC}" srcOrd="4" destOrd="0" parTransId="{D890D721-66CA-4237-B9DB-3824369410BF}" sibTransId="{209DB5BB-DEBB-4109-9D60-EB088426C09B}"/>
    <dgm:cxn modelId="{441C9181-6670-4968-97F1-A48F820E65ED}" type="presOf" srcId="{3AB4D755-2A87-44EB-92AF-17CA58A191E1}" destId="{BD96C63F-5E43-478D-9DE9-9FB4BC6C6AE7}" srcOrd="0" destOrd="0" presId="urn:microsoft.com/office/officeart/2005/8/layout/list1"/>
    <dgm:cxn modelId="{F2D5B4AB-E566-4375-8A2E-E21B10B81626}" srcId="{2E64E8AB-FCF9-4DE3-9E56-C8319D8923DF}" destId="{26289EC5-3C35-41CC-B9B7-E376EDA799BC}" srcOrd="2" destOrd="0" parTransId="{B7CBDBB0-C9BC-4FB7-99A5-42A39C12D9D0}" sibTransId="{714653D7-0171-446B-A875-72E9B80E9848}"/>
    <dgm:cxn modelId="{61DF32F7-3A31-4918-B4C9-82E789E1CC02}" type="presOf" srcId="{26289EC5-3C35-41CC-B9B7-E376EDA799BC}" destId="{28283D11-E085-48D6-8695-E7F00218E752}" srcOrd="1" destOrd="0" presId="urn:microsoft.com/office/officeart/2005/8/layout/list1"/>
    <dgm:cxn modelId="{EC8FBA78-5B49-43D6-8103-8A07D9AE66F1}" srcId="{2E64E8AB-FCF9-4DE3-9E56-C8319D8923DF}" destId="{8636F99D-8A82-4F85-BAB8-B2364E406C80}" srcOrd="0" destOrd="0" parTransId="{F1276FAC-25B1-4CA3-AC56-27706A794AD0}" sibTransId="{394160D4-45E6-40B8-80DB-406C8AF0FEE4}"/>
    <dgm:cxn modelId="{AF17F82E-1142-4CA0-94A4-A540AB2BC38A}" type="presOf" srcId="{3AB4D755-2A87-44EB-92AF-17CA58A191E1}" destId="{86454582-9A60-40E6-A4AB-ACEEFFE3A51D}" srcOrd="1" destOrd="0" presId="urn:microsoft.com/office/officeart/2005/8/layout/list1"/>
    <dgm:cxn modelId="{FF913467-EB6B-47C2-A9EB-835AA210B83B}" srcId="{2E64E8AB-FCF9-4DE3-9E56-C8319D8923DF}" destId="{B53452A2-81E2-4C8C-BDF3-687501DBFD04}" srcOrd="5" destOrd="0" parTransId="{1DE25EB6-A8E0-4DD8-A739-246A2ED7216B}" sibTransId="{1B5368F6-B953-48C0-9AA1-8F36A897C406}"/>
    <dgm:cxn modelId="{CDF1F4D1-206E-453C-A752-914096E38930}" type="presOf" srcId="{B53452A2-81E2-4C8C-BDF3-687501DBFD04}" destId="{FF3249B7-DB04-4589-8AE0-319C57E6594A}" srcOrd="1" destOrd="0" presId="urn:microsoft.com/office/officeart/2005/8/layout/list1"/>
    <dgm:cxn modelId="{971328E4-1C53-46F5-A1B8-11D496D15F18}" type="presOf" srcId="{B53452A2-81E2-4C8C-BDF3-687501DBFD04}" destId="{C6D7B245-01A6-407D-A3D1-1C3FBBF1A7A7}" srcOrd="0" destOrd="0" presId="urn:microsoft.com/office/officeart/2005/8/layout/list1"/>
    <dgm:cxn modelId="{91D115A3-0A82-4AA8-B87C-85668E580D59}" type="presOf" srcId="{26289EC5-3C35-41CC-B9B7-E376EDA799BC}" destId="{42B97A9F-2B80-47FB-A59E-29A12B29D7AA}" srcOrd="0" destOrd="0" presId="urn:microsoft.com/office/officeart/2005/8/layout/list1"/>
    <dgm:cxn modelId="{3CBB53C5-BF30-43FD-B11A-7AE38CC10091}" type="presOf" srcId="{C795D20F-9086-42C6-8335-ADAC1E6117BC}" destId="{5ECDDF9F-DF36-4294-A2FB-6C988AB65A78}" srcOrd="1" destOrd="0" presId="urn:microsoft.com/office/officeart/2005/8/layout/list1"/>
    <dgm:cxn modelId="{18B29FEC-B098-41D3-93DB-BDB117B74ACC}" type="presOf" srcId="{8636F99D-8A82-4F85-BAB8-B2364E406C80}" destId="{634B29ED-0E79-4760-BCB1-2039F0D437D0}" srcOrd="0" destOrd="0" presId="urn:microsoft.com/office/officeart/2005/8/layout/list1"/>
    <dgm:cxn modelId="{9AE6D9A0-B694-40D2-8FF9-3879C64CDC02}" type="presOf" srcId="{2E64E8AB-FCF9-4DE3-9E56-C8319D8923DF}" destId="{DBECD907-9BF7-4542-87BB-4EA2D188A0AC}" srcOrd="0" destOrd="0" presId="urn:microsoft.com/office/officeart/2005/8/layout/list1"/>
    <dgm:cxn modelId="{2EDBA03E-3657-4230-B43B-4E50A0476109}" type="presParOf" srcId="{DBECD907-9BF7-4542-87BB-4EA2D188A0AC}" destId="{00E52171-2233-4401-84A5-A65328DE27D6}" srcOrd="0" destOrd="0" presId="urn:microsoft.com/office/officeart/2005/8/layout/list1"/>
    <dgm:cxn modelId="{25AA7D73-31F9-45D5-8C77-D49E6C62ED01}" type="presParOf" srcId="{00E52171-2233-4401-84A5-A65328DE27D6}" destId="{634B29ED-0E79-4760-BCB1-2039F0D437D0}" srcOrd="0" destOrd="0" presId="urn:microsoft.com/office/officeart/2005/8/layout/list1"/>
    <dgm:cxn modelId="{8B656184-8205-403E-99CF-97F10D9C3140}" type="presParOf" srcId="{00E52171-2233-4401-84A5-A65328DE27D6}" destId="{4209569D-457C-4B6F-B6D5-5C716CF196C7}" srcOrd="1" destOrd="0" presId="urn:microsoft.com/office/officeart/2005/8/layout/list1"/>
    <dgm:cxn modelId="{CD5C44C2-3C99-487A-A70A-5FA4EDDCFC74}" type="presParOf" srcId="{DBECD907-9BF7-4542-87BB-4EA2D188A0AC}" destId="{79762C52-9BA1-4E92-896D-0CCB12A25CF6}" srcOrd="1" destOrd="0" presId="urn:microsoft.com/office/officeart/2005/8/layout/list1"/>
    <dgm:cxn modelId="{5B981392-2E6F-40AE-BEB7-89052EA8B956}" type="presParOf" srcId="{DBECD907-9BF7-4542-87BB-4EA2D188A0AC}" destId="{1A42BF3A-3250-4C24-9364-D7261027539D}" srcOrd="2" destOrd="0" presId="urn:microsoft.com/office/officeart/2005/8/layout/list1"/>
    <dgm:cxn modelId="{E99E2FD2-8B58-4E2B-9D36-8C94DC19116E}" type="presParOf" srcId="{DBECD907-9BF7-4542-87BB-4EA2D188A0AC}" destId="{BC70A48F-16B3-48BF-97A9-4F96B8E42951}" srcOrd="3" destOrd="0" presId="urn:microsoft.com/office/officeart/2005/8/layout/list1"/>
    <dgm:cxn modelId="{98577680-377A-4FAB-980E-946612769CA4}" type="presParOf" srcId="{DBECD907-9BF7-4542-87BB-4EA2D188A0AC}" destId="{66EC8DB1-9AD7-4F4B-8E44-34E6329E100C}" srcOrd="4" destOrd="0" presId="urn:microsoft.com/office/officeart/2005/8/layout/list1"/>
    <dgm:cxn modelId="{6B06049D-2AA6-4B12-B46E-DD4ABB85A899}" type="presParOf" srcId="{66EC8DB1-9AD7-4F4B-8E44-34E6329E100C}" destId="{BD96C63F-5E43-478D-9DE9-9FB4BC6C6AE7}" srcOrd="0" destOrd="0" presId="urn:microsoft.com/office/officeart/2005/8/layout/list1"/>
    <dgm:cxn modelId="{5F3FABBE-C0B9-4DD1-AB03-03E22918B5CF}" type="presParOf" srcId="{66EC8DB1-9AD7-4F4B-8E44-34E6329E100C}" destId="{86454582-9A60-40E6-A4AB-ACEEFFE3A51D}" srcOrd="1" destOrd="0" presId="urn:microsoft.com/office/officeart/2005/8/layout/list1"/>
    <dgm:cxn modelId="{B87E3118-0C81-4A40-A859-E6993E7B41A0}" type="presParOf" srcId="{DBECD907-9BF7-4542-87BB-4EA2D188A0AC}" destId="{7EF51EF1-7EB9-44D6-9826-2903E9DCDC55}" srcOrd="5" destOrd="0" presId="urn:microsoft.com/office/officeart/2005/8/layout/list1"/>
    <dgm:cxn modelId="{3AD58352-FEFD-4EC5-A773-E1020585E608}" type="presParOf" srcId="{DBECD907-9BF7-4542-87BB-4EA2D188A0AC}" destId="{FD90AE58-1263-4949-BFC1-015F6DC9B5CB}" srcOrd="6" destOrd="0" presId="urn:microsoft.com/office/officeart/2005/8/layout/list1"/>
    <dgm:cxn modelId="{1E3CE6A9-2B3A-4AD2-B6CD-F5D794A36A89}" type="presParOf" srcId="{DBECD907-9BF7-4542-87BB-4EA2D188A0AC}" destId="{A40DF04B-292E-488E-83E9-5E9AE70853EF}" srcOrd="7" destOrd="0" presId="urn:microsoft.com/office/officeart/2005/8/layout/list1"/>
    <dgm:cxn modelId="{3D2F4FA0-0D73-460D-A7CB-3A255B242829}" type="presParOf" srcId="{DBECD907-9BF7-4542-87BB-4EA2D188A0AC}" destId="{FBB2BEA4-58BB-4512-B34A-BF3DE9FB3FDC}" srcOrd="8" destOrd="0" presId="urn:microsoft.com/office/officeart/2005/8/layout/list1"/>
    <dgm:cxn modelId="{B7D6C243-D18A-4CD2-81C3-BB7308B71950}" type="presParOf" srcId="{FBB2BEA4-58BB-4512-B34A-BF3DE9FB3FDC}" destId="{42B97A9F-2B80-47FB-A59E-29A12B29D7AA}" srcOrd="0" destOrd="0" presId="urn:microsoft.com/office/officeart/2005/8/layout/list1"/>
    <dgm:cxn modelId="{3CAA4F86-F274-4A38-9FDA-B2C47CE781D6}" type="presParOf" srcId="{FBB2BEA4-58BB-4512-B34A-BF3DE9FB3FDC}" destId="{28283D11-E085-48D6-8695-E7F00218E752}" srcOrd="1" destOrd="0" presId="urn:microsoft.com/office/officeart/2005/8/layout/list1"/>
    <dgm:cxn modelId="{C7F74FA8-17DB-4662-B9EC-3A35D597899E}" type="presParOf" srcId="{DBECD907-9BF7-4542-87BB-4EA2D188A0AC}" destId="{A8FE4F1A-AF39-4B08-A63C-5D22B34E4179}" srcOrd="9" destOrd="0" presId="urn:microsoft.com/office/officeart/2005/8/layout/list1"/>
    <dgm:cxn modelId="{8B0B6495-DE12-4135-BA4D-3A184441AA28}" type="presParOf" srcId="{DBECD907-9BF7-4542-87BB-4EA2D188A0AC}" destId="{D5968A1A-253C-41D9-9242-3FCAD7000B3E}" srcOrd="10" destOrd="0" presId="urn:microsoft.com/office/officeart/2005/8/layout/list1"/>
    <dgm:cxn modelId="{3D9EA4D1-C704-451B-A9E4-7351FD9C5457}" type="presParOf" srcId="{DBECD907-9BF7-4542-87BB-4EA2D188A0AC}" destId="{4A51672B-99BA-443B-85E1-C36E9E88FD53}" srcOrd="11" destOrd="0" presId="urn:microsoft.com/office/officeart/2005/8/layout/list1"/>
    <dgm:cxn modelId="{A6FD4AB4-9B45-4247-B2AD-C9BD5626BD9E}" type="presParOf" srcId="{DBECD907-9BF7-4542-87BB-4EA2D188A0AC}" destId="{979AFA28-2E18-40B0-8542-CE65D7889FC9}" srcOrd="12" destOrd="0" presId="urn:microsoft.com/office/officeart/2005/8/layout/list1"/>
    <dgm:cxn modelId="{C823A36F-A8CC-409C-905A-3F3C364A33A4}" type="presParOf" srcId="{979AFA28-2E18-40B0-8542-CE65D7889FC9}" destId="{EAFF8B3E-E450-49D6-B177-DC169E807EEC}" srcOrd="0" destOrd="0" presId="urn:microsoft.com/office/officeart/2005/8/layout/list1"/>
    <dgm:cxn modelId="{47F43320-5ED8-4D1B-89C4-1AADB8ECB12F}" type="presParOf" srcId="{979AFA28-2E18-40B0-8542-CE65D7889FC9}" destId="{F4FE1618-ADC6-4482-979C-63BFE58F68BF}" srcOrd="1" destOrd="0" presId="urn:microsoft.com/office/officeart/2005/8/layout/list1"/>
    <dgm:cxn modelId="{780FF4ED-26A0-46EF-829B-BD7ECC637E8D}" type="presParOf" srcId="{DBECD907-9BF7-4542-87BB-4EA2D188A0AC}" destId="{81FC6844-E371-4D2B-844D-6A2C6E5022C7}" srcOrd="13" destOrd="0" presId="urn:microsoft.com/office/officeart/2005/8/layout/list1"/>
    <dgm:cxn modelId="{92D3D774-6933-436D-BBB3-D0B0770F25A9}" type="presParOf" srcId="{DBECD907-9BF7-4542-87BB-4EA2D188A0AC}" destId="{3556A498-9097-40BB-9BF6-34A2F916374E}" srcOrd="14" destOrd="0" presId="urn:microsoft.com/office/officeart/2005/8/layout/list1"/>
    <dgm:cxn modelId="{A256F208-856F-4135-BCBD-9D0CF3AA187F}" type="presParOf" srcId="{DBECD907-9BF7-4542-87BB-4EA2D188A0AC}" destId="{D29D2B2C-4452-42B8-B9F4-3DE6BFFC8290}" srcOrd="15" destOrd="0" presId="urn:microsoft.com/office/officeart/2005/8/layout/list1"/>
    <dgm:cxn modelId="{0FAF64D7-44CB-4C96-9D2A-6611CA553B09}" type="presParOf" srcId="{DBECD907-9BF7-4542-87BB-4EA2D188A0AC}" destId="{691B7F0E-52B6-4540-9A25-AF10128BB245}" srcOrd="16" destOrd="0" presId="urn:microsoft.com/office/officeart/2005/8/layout/list1"/>
    <dgm:cxn modelId="{D0CF7690-A84A-437C-B912-650795E77F73}" type="presParOf" srcId="{691B7F0E-52B6-4540-9A25-AF10128BB245}" destId="{E23749B5-8EC5-4A3E-B2BD-A623D6B6045D}" srcOrd="0" destOrd="0" presId="urn:microsoft.com/office/officeart/2005/8/layout/list1"/>
    <dgm:cxn modelId="{9DB62A49-5424-4BE6-8C09-D426C4689C94}" type="presParOf" srcId="{691B7F0E-52B6-4540-9A25-AF10128BB245}" destId="{5ECDDF9F-DF36-4294-A2FB-6C988AB65A78}" srcOrd="1" destOrd="0" presId="urn:microsoft.com/office/officeart/2005/8/layout/list1"/>
    <dgm:cxn modelId="{1443A681-D20B-4ABC-B164-EE2D55198E66}" type="presParOf" srcId="{DBECD907-9BF7-4542-87BB-4EA2D188A0AC}" destId="{4AEF46E0-31E5-4CD4-BBF4-1ABB4DD40003}" srcOrd="17" destOrd="0" presId="urn:microsoft.com/office/officeart/2005/8/layout/list1"/>
    <dgm:cxn modelId="{D53F7DA3-EC85-498C-9A63-28E7BA884016}" type="presParOf" srcId="{DBECD907-9BF7-4542-87BB-4EA2D188A0AC}" destId="{141EBAF8-3D9B-4927-8BF2-86056737AA8E}" srcOrd="18" destOrd="0" presId="urn:microsoft.com/office/officeart/2005/8/layout/list1"/>
    <dgm:cxn modelId="{75EC5ED1-2321-42E3-A081-3C5A9B7D2C60}" type="presParOf" srcId="{DBECD907-9BF7-4542-87BB-4EA2D188A0AC}" destId="{E3DD317D-0263-429A-9D27-67E37A06368A}" srcOrd="19" destOrd="0" presId="urn:microsoft.com/office/officeart/2005/8/layout/list1"/>
    <dgm:cxn modelId="{A93209E9-73E3-4EFA-ACDD-3DF416CF6C29}" type="presParOf" srcId="{DBECD907-9BF7-4542-87BB-4EA2D188A0AC}" destId="{218373B6-7FE2-47F9-8A58-36123F9D05DB}" srcOrd="20" destOrd="0" presId="urn:microsoft.com/office/officeart/2005/8/layout/list1"/>
    <dgm:cxn modelId="{9F7D10B6-C13C-4800-A251-0DE2840FDEED}" type="presParOf" srcId="{218373B6-7FE2-47F9-8A58-36123F9D05DB}" destId="{C6D7B245-01A6-407D-A3D1-1C3FBBF1A7A7}" srcOrd="0" destOrd="0" presId="urn:microsoft.com/office/officeart/2005/8/layout/list1"/>
    <dgm:cxn modelId="{B09B2532-62AC-4A5E-A646-9100B359DFE6}" type="presParOf" srcId="{218373B6-7FE2-47F9-8A58-36123F9D05DB}" destId="{FF3249B7-DB04-4589-8AE0-319C57E6594A}" srcOrd="1" destOrd="0" presId="urn:microsoft.com/office/officeart/2005/8/layout/list1"/>
    <dgm:cxn modelId="{E9B2E33A-A3E0-4B88-A722-CACEACBA73E7}" type="presParOf" srcId="{DBECD907-9BF7-4542-87BB-4EA2D188A0AC}" destId="{FCEF2786-6A9F-4B17-9383-0821475E9508}" srcOrd="21" destOrd="0" presId="urn:microsoft.com/office/officeart/2005/8/layout/list1"/>
    <dgm:cxn modelId="{6E1C0F01-C966-44DB-898C-A1F0530A8365}" type="presParOf" srcId="{DBECD907-9BF7-4542-87BB-4EA2D188A0AC}" destId="{0216F122-D04E-4FF5-B325-FDBD3A90314B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E0B84B2-3177-4CE7-9EA2-33037B01CEE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E2E288-80FA-4F1B-A35D-F13C56329A67}">
      <dgm:prSet phldrT="[Текст]" custT="1"/>
      <dgm:spPr/>
      <dgm:t>
        <a:bodyPr/>
        <a:lstStyle/>
        <a:p>
          <a:r>
            <a:rPr lang="ru-RU" sz="2000" b="1" i="1" u="sng" dirty="0" smtClean="0">
              <a:solidFill>
                <a:schemeClr val="tx1"/>
              </a:solidFill>
            </a:rPr>
            <a:t>формирование основ безопасного поведения в быту, социуме, природе</a:t>
          </a:r>
          <a:endParaRPr lang="ru-RU" sz="2000" b="1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A64A58F-21C0-4333-89B5-44505BFB6889}" type="parTrans" cxnId="{E7BEC9DF-0F96-4CF8-8DDB-86851F02CB74}">
      <dgm:prSet/>
      <dgm:spPr/>
      <dgm:t>
        <a:bodyPr/>
        <a:lstStyle/>
        <a:p>
          <a:endParaRPr lang="ru-RU"/>
        </a:p>
      </dgm:t>
    </dgm:pt>
    <dgm:pt modelId="{54DF5BF2-1A65-46BC-A78C-2B5457EBC6BA}" type="sibTrans" cxnId="{E7BEC9DF-0F96-4CF8-8DDB-86851F02CB74}">
      <dgm:prSet/>
      <dgm:spPr/>
      <dgm:t>
        <a:bodyPr/>
        <a:lstStyle/>
        <a:p>
          <a:endParaRPr lang="ru-RU"/>
        </a:p>
      </dgm:t>
    </dgm:pt>
    <dgm:pt modelId="{CB27A9EC-B24D-4047-BD2C-B61EDE9F5E3B}">
      <dgm:prSet phldrT="[Текст]" custT="1"/>
      <dgm:spPr/>
      <dgm:t>
        <a:bodyPr/>
        <a:lstStyle/>
        <a:p>
          <a:pPr algn="l"/>
          <a:r>
            <a:rPr lang="ru-RU" sz="1800" i="1" dirty="0" smtClean="0"/>
            <a:t>прививать знания основ безопасности;</a:t>
          </a:r>
          <a:endParaRPr lang="ru-RU" sz="1800" b="0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F552C6E-9036-46A6-92C6-1F6BB094EFC5}" type="sibTrans" cxnId="{9DBEA105-A4A6-4309-BBA0-C180ED1445EC}">
      <dgm:prSet/>
      <dgm:spPr/>
      <dgm:t>
        <a:bodyPr/>
        <a:lstStyle/>
        <a:p>
          <a:endParaRPr lang="ru-RU"/>
        </a:p>
      </dgm:t>
    </dgm:pt>
    <dgm:pt modelId="{18452254-24D4-4F4C-9043-C23669FE0CC0}" type="parTrans" cxnId="{9DBEA105-A4A6-4309-BBA0-C180ED1445EC}">
      <dgm:prSet/>
      <dgm:spPr/>
      <dgm:t>
        <a:bodyPr/>
        <a:lstStyle/>
        <a:p>
          <a:endParaRPr lang="ru-RU"/>
        </a:p>
      </dgm:t>
    </dgm:pt>
    <dgm:pt modelId="{19199342-7C61-41C4-A80D-F6C51112577B}">
      <dgm:prSet custT="1"/>
      <dgm:spPr/>
      <dgm:t>
        <a:bodyPr/>
        <a:lstStyle/>
        <a:p>
          <a:r>
            <a:rPr lang="ru-RU" sz="1800" i="1" dirty="0" smtClean="0"/>
            <a:t> приучать к соблюдению осторожности при встрече с незнакомыми животными;</a:t>
          </a:r>
          <a:endParaRPr lang="ru-RU" sz="1800" dirty="0"/>
        </a:p>
      </dgm:t>
    </dgm:pt>
    <dgm:pt modelId="{6F6F8F94-9C2A-42EE-BD70-19D52C0EDD0C}" type="parTrans" cxnId="{ED8574DF-78D7-4F2D-8911-3836AEEB91A1}">
      <dgm:prSet/>
      <dgm:spPr/>
      <dgm:t>
        <a:bodyPr/>
        <a:lstStyle/>
        <a:p>
          <a:endParaRPr lang="ru-RU"/>
        </a:p>
      </dgm:t>
    </dgm:pt>
    <dgm:pt modelId="{3A0B1478-980E-44FD-8990-5B222EEEFA80}" type="sibTrans" cxnId="{ED8574DF-78D7-4F2D-8911-3836AEEB91A1}">
      <dgm:prSet/>
      <dgm:spPr/>
      <dgm:t>
        <a:bodyPr/>
        <a:lstStyle/>
        <a:p>
          <a:endParaRPr lang="ru-RU"/>
        </a:p>
      </dgm:t>
    </dgm:pt>
    <dgm:pt modelId="{C100D57E-0AAC-4F91-8AE7-4A52EE824BF0}">
      <dgm:prSet custT="1"/>
      <dgm:spPr/>
      <dgm:t>
        <a:bodyPr/>
        <a:lstStyle/>
        <a:p>
          <a:r>
            <a:rPr lang="ru-RU" sz="1800" i="1" dirty="0" smtClean="0"/>
            <a:t> формировать чувство осторожности, развивать умения соблюдать осторожность при   работе с острыми предметами; оберегать глаза от травм во время игр и занятий;</a:t>
          </a:r>
          <a:endParaRPr lang="ru-RU" sz="1800" dirty="0"/>
        </a:p>
      </dgm:t>
    </dgm:pt>
    <dgm:pt modelId="{ACC08A07-C1DC-4BDE-A4BD-A97A3AAEB351}" type="parTrans" cxnId="{007FC906-B98B-424F-BFC5-6E771C98E4A8}">
      <dgm:prSet/>
      <dgm:spPr/>
      <dgm:t>
        <a:bodyPr/>
        <a:lstStyle/>
        <a:p>
          <a:endParaRPr lang="ru-RU"/>
        </a:p>
      </dgm:t>
    </dgm:pt>
    <dgm:pt modelId="{749A3B27-6FBE-4160-9DB4-6D2638FBB6D9}" type="sibTrans" cxnId="{007FC906-B98B-424F-BFC5-6E771C98E4A8}">
      <dgm:prSet/>
      <dgm:spPr/>
      <dgm:t>
        <a:bodyPr/>
        <a:lstStyle/>
        <a:p>
          <a:endParaRPr lang="ru-RU"/>
        </a:p>
      </dgm:t>
    </dgm:pt>
    <dgm:pt modelId="{E1D8D856-7EB5-4CAC-BC27-AD1597C6875B}">
      <dgm:prSet custT="1"/>
      <dgm:spPr/>
      <dgm:t>
        <a:bodyPr/>
        <a:lstStyle/>
        <a:p>
          <a:r>
            <a:rPr lang="ru-RU" sz="1800" i="1" dirty="0" smtClean="0"/>
            <a:t> объяснять важность хорошего освещения для сохранения зрения;</a:t>
          </a:r>
          <a:endParaRPr lang="ru-RU" sz="1800" dirty="0"/>
        </a:p>
      </dgm:t>
    </dgm:pt>
    <dgm:pt modelId="{C2BA9F9A-EEB0-4CFB-9BBC-40471F48789B}" type="sibTrans" cxnId="{E9E2FD7D-1274-4FCC-9850-1F2877A0BD61}">
      <dgm:prSet/>
      <dgm:spPr/>
      <dgm:t>
        <a:bodyPr/>
        <a:lstStyle/>
        <a:p>
          <a:endParaRPr lang="ru-RU"/>
        </a:p>
      </dgm:t>
    </dgm:pt>
    <dgm:pt modelId="{F23A6C6C-5371-420A-BA79-600AFD661B49}" type="parTrans" cxnId="{E9E2FD7D-1274-4FCC-9850-1F2877A0BD61}">
      <dgm:prSet/>
      <dgm:spPr/>
      <dgm:t>
        <a:bodyPr/>
        <a:lstStyle/>
        <a:p>
          <a:endParaRPr lang="ru-RU"/>
        </a:p>
      </dgm:t>
    </dgm:pt>
    <dgm:pt modelId="{B2B65171-F472-4394-B0EC-BB7F599C9EEB}" type="pres">
      <dgm:prSet presAssocID="{6E0B84B2-3177-4CE7-9EA2-33037B01CEE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5BB47E9-2D2A-4B0F-B4A1-6DFE430C3372}" type="pres">
      <dgm:prSet presAssocID="{C0E2E288-80FA-4F1B-A35D-F13C56329A67}" presName="linNode" presStyleCnt="0"/>
      <dgm:spPr/>
    </dgm:pt>
    <dgm:pt modelId="{F4458869-16AE-4D48-A060-65BE6178BA95}" type="pres">
      <dgm:prSet presAssocID="{C0E2E288-80FA-4F1B-A35D-F13C56329A67}" presName="parentShp" presStyleLbl="node1" presStyleIdx="0" presStyleCnt="1" custScaleX="141079" custScaleY="64879" custLinFactNeighborX="-4088" custLinFactNeighborY="1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AA3A15-29CB-4894-8E69-2D99EF21821B}" type="pres">
      <dgm:prSet presAssocID="{C0E2E288-80FA-4F1B-A35D-F13C56329A67}" presName="childShp" presStyleLbl="bgAccFollowNode1" presStyleIdx="0" presStyleCnt="1" custScaleX="200385" custScaleY="100294" custLinFactNeighborX="95" custLinFactNeighborY="-109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8574DF-78D7-4F2D-8911-3836AEEB91A1}" srcId="{C0E2E288-80FA-4F1B-A35D-F13C56329A67}" destId="{19199342-7C61-41C4-A80D-F6C51112577B}" srcOrd="3" destOrd="0" parTransId="{6F6F8F94-9C2A-42EE-BD70-19D52C0EDD0C}" sibTransId="{3A0B1478-980E-44FD-8990-5B222EEEFA80}"/>
    <dgm:cxn modelId="{827CB606-361E-4AB0-B8D6-108D6DF8CF7B}" type="presOf" srcId="{E1D8D856-7EB5-4CAC-BC27-AD1597C6875B}" destId="{F7AA3A15-29CB-4894-8E69-2D99EF21821B}" srcOrd="0" destOrd="2" presId="urn:microsoft.com/office/officeart/2005/8/layout/vList6"/>
    <dgm:cxn modelId="{007FC906-B98B-424F-BFC5-6E771C98E4A8}" srcId="{C0E2E288-80FA-4F1B-A35D-F13C56329A67}" destId="{C100D57E-0AAC-4F91-8AE7-4A52EE824BF0}" srcOrd="1" destOrd="0" parTransId="{ACC08A07-C1DC-4BDE-A4BD-A97A3AAEB351}" sibTransId="{749A3B27-6FBE-4160-9DB4-6D2638FBB6D9}"/>
    <dgm:cxn modelId="{8E3E4676-FF14-41D5-9772-3032DC86226A}" type="presOf" srcId="{C0E2E288-80FA-4F1B-A35D-F13C56329A67}" destId="{F4458869-16AE-4D48-A060-65BE6178BA95}" srcOrd="0" destOrd="0" presId="urn:microsoft.com/office/officeart/2005/8/layout/vList6"/>
    <dgm:cxn modelId="{E9E2FD7D-1274-4FCC-9850-1F2877A0BD61}" srcId="{C0E2E288-80FA-4F1B-A35D-F13C56329A67}" destId="{E1D8D856-7EB5-4CAC-BC27-AD1597C6875B}" srcOrd="2" destOrd="0" parTransId="{F23A6C6C-5371-420A-BA79-600AFD661B49}" sibTransId="{C2BA9F9A-EEB0-4CFB-9BBC-40471F48789B}"/>
    <dgm:cxn modelId="{E7BEC9DF-0F96-4CF8-8DDB-86851F02CB74}" srcId="{6E0B84B2-3177-4CE7-9EA2-33037B01CEE2}" destId="{C0E2E288-80FA-4F1B-A35D-F13C56329A67}" srcOrd="0" destOrd="0" parTransId="{9A64A58F-21C0-4333-89B5-44505BFB6889}" sibTransId="{54DF5BF2-1A65-46BC-A78C-2B5457EBC6BA}"/>
    <dgm:cxn modelId="{2D770171-1C69-4772-A5BC-2D13DD7750DF}" type="presOf" srcId="{6E0B84B2-3177-4CE7-9EA2-33037B01CEE2}" destId="{B2B65171-F472-4394-B0EC-BB7F599C9EEB}" srcOrd="0" destOrd="0" presId="urn:microsoft.com/office/officeart/2005/8/layout/vList6"/>
    <dgm:cxn modelId="{03270A82-2D80-4DFC-8447-8964161746EA}" type="presOf" srcId="{19199342-7C61-41C4-A80D-F6C51112577B}" destId="{F7AA3A15-29CB-4894-8E69-2D99EF21821B}" srcOrd="0" destOrd="3" presId="urn:microsoft.com/office/officeart/2005/8/layout/vList6"/>
    <dgm:cxn modelId="{129805F2-AD3C-418F-B4EB-3AA1F21411AD}" type="presOf" srcId="{C100D57E-0AAC-4F91-8AE7-4A52EE824BF0}" destId="{F7AA3A15-29CB-4894-8E69-2D99EF21821B}" srcOrd="0" destOrd="1" presId="urn:microsoft.com/office/officeart/2005/8/layout/vList6"/>
    <dgm:cxn modelId="{B4639F2F-8508-498E-A7DB-D65B7147D29A}" type="presOf" srcId="{CB27A9EC-B24D-4047-BD2C-B61EDE9F5E3B}" destId="{F7AA3A15-29CB-4894-8E69-2D99EF21821B}" srcOrd="0" destOrd="0" presId="urn:microsoft.com/office/officeart/2005/8/layout/vList6"/>
    <dgm:cxn modelId="{9DBEA105-A4A6-4309-BBA0-C180ED1445EC}" srcId="{C0E2E288-80FA-4F1B-A35D-F13C56329A67}" destId="{CB27A9EC-B24D-4047-BD2C-B61EDE9F5E3B}" srcOrd="0" destOrd="0" parTransId="{18452254-24D4-4F4C-9043-C23669FE0CC0}" sibTransId="{AF552C6E-9036-46A6-92C6-1F6BB094EFC5}"/>
    <dgm:cxn modelId="{BA803142-4CAF-4AE9-BA0D-D4426050611A}" type="presParOf" srcId="{B2B65171-F472-4394-B0EC-BB7F599C9EEB}" destId="{05BB47E9-2D2A-4B0F-B4A1-6DFE430C3372}" srcOrd="0" destOrd="0" presId="urn:microsoft.com/office/officeart/2005/8/layout/vList6"/>
    <dgm:cxn modelId="{9CE0DB8B-7C22-432E-BBD0-A58D86D99398}" type="presParOf" srcId="{05BB47E9-2D2A-4B0F-B4A1-6DFE430C3372}" destId="{F4458869-16AE-4D48-A060-65BE6178BA95}" srcOrd="0" destOrd="0" presId="urn:microsoft.com/office/officeart/2005/8/layout/vList6"/>
    <dgm:cxn modelId="{48BACB68-9CD6-4EE1-A237-1CBB9EBDC87C}" type="presParOf" srcId="{05BB47E9-2D2A-4B0F-B4A1-6DFE430C3372}" destId="{F7AA3A15-29CB-4894-8E69-2D99EF21821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EE43911-8834-4449-9A1A-2168EA05DEF5}" type="doc">
      <dgm:prSet loTypeId="urn:microsoft.com/office/officeart/2005/8/layout/list1" loCatId="list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EA99C889-C3C4-4DA2-95A7-54DE057BCAB6}">
      <dgm:prSet phldrT="[Текст]"/>
      <dgm:spPr/>
      <dgm:t>
        <a:bodyPr/>
        <a:lstStyle/>
        <a:p>
          <a:r>
            <a:rPr lang="ru-RU" dirty="0" smtClean="0"/>
            <a:t>психолого-педагогические условия</a:t>
          </a:r>
          <a:endParaRPr lang="ru-RU" dirty="0"/>
        </a:p>
      </dgm:t>
    </dgm:pt>
    <dgm:pt modelId="{F59DA8A2-DE6B-4966-B9DC-219D1E3D139B}" type="parTrans" cxnId="{9F9A5294-292E-454F-AC0C-2932BDB3D9C4}">
      <dgm:prSet/>
      <dgm:spPr/>
      <dgm:t>
        <a:bodyPr/>
        <a:lstStyle/>
        <a:p>
          <a:endParaRPr lang="ru-RU"/>
        </a:p>
      </dgm:t>
    </dgm:pt>
    <dgm:pt modelId="{103667F7-D63D-4AB5-906D-AB44F3639BC8}" type="sibTrans" cxnId="{9F9A5294-292E-454F-AC0C-2932BDB3D9C4}">
      <dgm:prSet/>
      <dgm:spPr/>
      <dgm:t>
        <a:bodyPr/>
        <a:lstStyle/>
        <a:p>
          <a:endParaRPr lang="ru-RU"/>
        </a:p>
      </dgm:t>
    </dgm:pt>
    <dgm:pt modelId="{DBEB36B6-DE6B-478C-9480-55DFD5B44D03}">
      <dgm:prSet phldrT="[Текст]"/>
      <dgm:spPr/>
      <dgm:t>
        <a:bodyPr/>
        <a:lstStyle/>
        <a:p>
          <a:r>
            <a:rPr lang="ru-RU" dirty="0" smtClean="0"/>
            <a:t>кадровые условия</a:t>
          </a:r>
          <a:endParaRPr lang="ru-RU" dirty="0"/>
        </a:p>
      </dgm:t>
    </dgm:pt>
    <dgm:pt modelId="{EF41F2AF-76FA-49F2-B8F8-BE01A58E073C}" type="parTrans" cxnId="{29687CC1-54C4-4284-BF4A-9A0BFEC1D224}">
      <dgm:prSet/>
      <dgm:spPr/>
      <dgm:t>
        <a:bodyPr/>
        <a:lstStyle/>
        <a:p>
          <a:endParaRPr lang="ru-RU"/>
        </a:p>
      </dgm:t>
    </dgm:pt>
    <dgm:pt modelId="{C05D037C-50E1-4E8E-81EA-B6C56E5954CE}" type="sibTrans" cxnId="{29687CC1-54C4-4284-BF4A-9A0BFEC1D224}">
      <dgm:prSet/>
      <dgm:spPr/>
      <dgm:t>
        <a:bodyPr/>
        <a:lstStyle/>
        <a:p>
          <a:endParaRPr lang="ru-RU"/>
        </a:p>
      </dgm:t>
    </dgm:pt>
    <dgm:pt modelId="{EF101EA2-D3EF-4F9A-B170-673B13B2AB99}">
      <dgm:prSet/>
      <dgm:spPr/>
      <dgm:t>
        <a:bodyPr/>
        <a:lstStyle/>
        <a:p>
          <a:r>
            <a:rPr lang="ru-RU" dirty="0" smtClean="0"/>
            <a:t>материально-технические условия </a:t>
          </a:r>
          <a:endParaRPr lang="ru-RU" dirty="0"/>
        </a:p>
      </dgm:t>
    </dgm:pt>
    <dgm:pt modelId="{A70E0609-2447-4906-9A86-9E15D06D72EE}" type="parTrans" cxnId="{C5A04CE1-30B8-4101-B830-37B406F8BEEE}">
      <dgm:prSet/>
      <dgm:spPr/>
      <dgm:t>
        <a:bodyPr/>
        <a:lstStyle/>
        <a:p>
          <a:endParaRPr lang="ru-RU"/>
        </a:p>
      </dgm:t>
    </dgm:pt>
    <dgm:pt modelId="{26350F59-EDEC-4ED8-8940-AAA28768F437}" type="sibTrans" cxnId="{C5A04CE1-30B8-4101-B830-37B406F8BEEE}">
      <dgm:prSet/>
      <dgm:spPr/>
      <dgm:t>
        <a:bodyPr/>
        <a:lstStyle/>
        <a:p>
          <a:endParaRPr lang="ru-RU"/>
        </a:p>
      </dgm:t>
    </dgm:pt>
    <dgm:pt modelId="{7DC315D4-CF6A-4FD0-9BD4-74329BDFD2E4}">
      <dgm:prSet/>
      <dgm:spPr/>
      <dgm:t>
        <a:bodyPr/>
        <a:lstStyle/>
        <a:p>
          <a:r>
            <a:rPr lang="ru-RU" dirty="0" smtClean="0"/>
            <a:t>финансовые условия </a:t>
          </a:r>
          <a:endParaRPr lang="ru-RU" dirty="0"/>
        </a:p>
      </dgm:t>
    </dgm:pt>
    <dgm:pt modelId="{5CCABB17-000D-4CCF-95EE-675A2ED92E4F}" type="parTrans" cxnId="{4D878B18-29C9-4FCE-AD24-A2A429001A93}">
      <dgm:prSet/>
      <dgm:spPr/>
      <dgm:t>
        <a:bodyPr/>
        <a:lstStyle/>
        <a:p>
          <a:endParaRPr lang="ru-RU"/>
        </a:p>
      </dgm:t>
    </dgm:pt>
    <dgm:pt modelId="{7C8516BD-7CFF-4D90-B72F-8B19AA55BCC9}" type="sibTrans" cxnId="{4D878B18-29C9-4FCE-AD24-A2A429001A93}">
      <dgm:prSet/>
      <dgm:spPr/>
      <dgm:t>
        <a:bodyPr/>
        <a:lstStyle/>
        <a:p>
          <a:endParaRPr lang="ru-RU"/>
        </a:p>
      </dgm:t>
    </dgm:pt>
    <dgm:pt modelId="{CDBA3C88-BD9A-45C0-AE92-37C296F66ACB}">
      <dgm:prSet/>
      <dgm:spPr/>
      <dgm:t>
        <a:bodyPr/>
        <a:lstStyle/>
        <a:p>
          <a:r>
            <a:rPr lang="ru-RU" dirty="0" smtClean="0"/>
            <a:t>развивающая предметно-пространственная среда</a:t>
          </a:r>
          <a:endParaRPr lang="ru-RU" dirty="0"/>
        </a:p>
      </dgm:t>
    </dgm:pt>
    <dgm:pt modelId="{27882E36-6FA2-4659-B401-D200AAFC5686}" type="parTrans" cxnId="{1C21D612-8702-4BF3-9037-502C8BC1325A}">
      <dgm:prSet/>
      <dgm:spPr/>
      <dgm:t>
        <a:bodyPr/>
        <a:lstStyle/>
        <a:p>
          <a:endParaRPr lang="ru-RU"/>
        </a:p>
      </dgm:t>
    </dgm:pt>
    <dgm:pt modelId="{C2B0F16A-33B4-4CE4-BB3B-2A9B80C9002A}" type="sibTrans" cxnId="{1C21D612-8702-4BF3-9037-502C8BC1325A}">
      <dgm:prSet/>
      <dgm:spPr/>
      <dgm:t>
        <a:bodyPr/>
        <a:lstStyle/>
        <a:p>
          <a:endParaRPr lang="ru-RU"/>
        </a:p>
      </dgm:t>
    </dgm:pt>
    <dgm:pt modelId="{A86B5035-7A6C-46E1-9C99-4C9553F2AF05}" type="pres">
      <dgm:prSet presAssocID="{7EE43911-8834-4449-9A1A-2168EA05DEF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830A46-1D5E-471C-AD50-9D2FD3E5F309}" type="pres">
      <dgm:prSet presAssocID="{EA99C889-C3C4-4DA2-95A7-54DE057BCAB6}" presName="parentLin" presStyleCnt="0"/>
      <dgm:spPr/>
    </dgm:pt>
    <dgm:pt modelId="{E9BD361F-BD60-461F-8D02-5C93E37A8958}" type="pres">
      <dgm:prSet presAssocID="{EA99C889-C3C4-4DA2-95A7-54DE057BCAB6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B74C86A2-E452-4D24-B72C-68181FD0FBC5}" type="pres">
      <dgm:prSet presAssocID="{EA99C889-C3C4-4DA2-95A7-54DE057BCAB6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A5896B-DBA9-4BE7-AA19-5F1A80788BD2}" type="pres">
      <dgm:prSet presAssocID="{EA99C889-C3C4-4DA2-95A7-54DE057BCAB6}" presName="negativeSpace" presStyleCnt="0"/>
      <dgm:spPr/>
    </dgm:pt>
    <dgm:pt modelId="{2693B1DE-1574-44DE-A6BD-2F47FFF4894F}" type="pres">
      <dgm:prSet presAssocID="{EA99C889-C3C4-4DA2-95A7-54DE057BCAB6}" presName="childText" presStyleLbl="conFgAcc1" presStyleIdx="0" presStyleCnt="5" custLinFactNeighborY="-80829">
        <dgm:presLayoutVars>
          <dgm:bulletEnabled val="1"/>
        </dgm:presLayoutVars>
      </dgm:prSet>
      <dgm:spPr/>
    </dgm:pt>
    <dgm:pt modelId="{1016CE63-0B6F-4F4D-9DD6-0153E55832E3}" type="pres">
      <dgm:prSet presAssocID="{103667F7-D63D-4AB5-906D-AB44F3639BC8}" presName="spaceBetweenRectangles" presStyleCnt="0"/>
      <dgm:spPr/>
    </dgm:pt>
    <dgm:pt modelId="{0C8BB5D9-3B37-4208-B858-C70CBA2250BE}" type="pres">
      <dgm:prSet presAssocID="{DBEB36B6-DE6B-478C-9480-55DFD5B44D03}" presName="parentLin" presStyleCnt="0"/>
      <dgm:spPr/>
    </dgm:pt>
    <dgm:pt modelId="{90ECB009-2161-4FCE-BDBD-5D422FF9BD8B}" type="pres">
      <dgm:prSet presAssocID="{DBEB36B6-DE6B-478C-9480-55DFD5B44D03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89EDEAD9-DA62-45D3-9EE4-54C18FFE8251}" type="pres">
      <dgm:prSet presAssocID="{DBEB36B6-DE6B-478C-9480-55DFD5B44D0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F2A3B7-9339-4141-9FE7-8A47E56DF203}" type="pres">
      <dgm:prSet presAssocID="{DBEB36B6-DE6B-478C-9480-55DFD5B44D03}" presName="negativeSpace" presStyleCnt="0"/>
      <dgm:spPr/>
    </dgm:pt>
    <dgm:pt modelId="{339E794D-6153-47BC-BF1A-65FD64E78766}" type="pres">
      <dgm:prSet presAssocID="{DBEB36B6-DE6B-478C-9480-55DFD5B44D03}" presName="childText" presStyleLbl="conFgAcc1" presStyleIdx="1" presStyleCnt="5">
        <dgm:presLayoutVars>
          <dgm:bulletEnabled val="1"/>
        </dgm:presLayoutVars>
      </dgm:prSet>
      <dgm:spPr/>
    </dgm:pt>
    <dgm:pt modelId="{64E10F49-5A94-461C-9370-D25C93396E11}" type="pres">
      <dgm:prSet presAssocID="{C05D037C-50E1-4E8E-81EA-B6C56E5954CE}" presName="spaceBetweenRectangles" presStyleCnt="0"/>
      <dgm:spPr/>
    </dgm:pt>
    <dgm:pt modelId="{09054E1E-F69E-4A64-A01E-348F9071F812}" type="pres">
      <dgm:prSet presAssocID="{EF101EA2-D3EF-4F9A-B170-673B13B2AB99}" presName="parentLin" presStyleCnt="0"/>
      <dgm:spPr/>
    </dgm:pt>
    <dgm:pt modelId="{E4CDCD51-55B5-47A8-A21F-2E13C8497BDF}" type="pres">
      <dgm:prSet presAssocID="{EF101EA2-D3EF-4F9A-B170-673B13B2AB99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6BB609BF-E19A-4E75-9CAA-6CFD4D46966B}" type="pres">
      <dgm:prSet presAssocID="{EF101EA2-D3EF-4F9A-B170-673B13B2AB99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CBAAE1-199A-459F-973F-521F138BF836}" type="pres">
      <dgm:prSet presAssocID="{EF101EA2-D3EF-4F9A-B170-673B13B2AB99}" presName="negativeSpace" presStyleCnt="0"/>
      <dgm:spPr/>
    </dgm:pt>
    <dgm:pt modelId="{04D2C57B-622B-4C5B-8CCA-4660D597A0BA}" type="pres">
      <dgm:prSet presAssocID="{EF101EA2-D3EF-4F9A-B170-673B13B2AB99}" presName="childText" presStyleLbl="conFgAcc1" presStyleIdx="2" presStyleCnt="5">
        <dgm:presLayoutVars>
          <dgm:bulletEnabled val="1"/>
        </dgm:presLayoutVars>
      </dgm:prSet>
      <dgm:spPr/>
    </dgm:pt>
    <dgm:pt modelId="{C9F81653-3F54-4E81-9FED-4F9CE518127D}" type="pres">
      <dgm:prSet presAssocID="{26350F59-EDEC-4ED8-8940-AAA28768F437}" presName="spaceBetweenRectangles" presStyleCnt="0"/>
      <dgm:spPr/>
    </dgm:pt>
    <dgm:pt modelId="{E5B3F690-BD14-43F6-AE30-186B7E0D25FB}" type="pres">
      <dgm:prSet presAssocID="{7DC315D4-CF6A-4FD0-9BD4-74329BDFD2E4}" presName="parentLin" presStyleCnt="0"/>
      <dgm:spPr/>
    </dgm:pt>
    <dgm:pt modelId="{BDA33F08-5B65-4C8A-B073-98578CAD4843}" type="pres">
      <dgm:prSet presAssocID="{7DC315D4-CF6A-4FD0-9BD4-74329BDFD2E4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61AE2133-6DD3-4D37-9B8D-D678BC651EAC}" type="pres">
      <dgm:prSet presAssocID="{7DC315D4-CF6A-4FD0-9BD4-74329BDFD2E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882555-46A2-4F35-AB2A-0BEBCFC79D60}" type="pres">
      <dgm:prSet presAssocID="{7DC315D4-CF6A-4FD0-9BD4-74329BDFD2E4}" presName="negativeSpace" presStyleCnt="0"/>
      <dgm:spPr/>
    </dgm:pt>
    <dgm:pt modelId="{8D2482DD-1B0E-4A2B-BD55-FDD87F017E76}" type="pres">
      <dgm:prSet presAssocID="{7DC315D4-CF6A-4FD0-9BD4-74329BDFD2E4}" presName="childText" presStyleLbl="conFgAcc1" presStyleIdx="3" presStyleCnt="5">
        <dgm:presLayoutVars>
          <dgm:bulletEnabled val="1"/>
        </dgm:presLayoutVars>
      </dgm:prSet>
      <dgm:spPr/>
    </dgm:pt>
    <dgm:pt modelId="{A81EEA68-2003-4581-B589-2A3BED8B8090}" type="pres">
      <dgm:prSet presAssocID="{7C8516BD-7CFF-4D90-B72F-8B19AA55BCC9}" presName="spaceBetweenRectangles" presStyleCnt="0"/>
      <dgm:spPr/>
    </dgm:pt>
    <dgm:pt modelId="{7F579C94-9A29-45BC-8277-1799C24D2398}" type="pres">
      <dgm:prSet presAssocID="{CDBA3C88-BD9A-45C0-AE92-37C296F66ACB}" presName="parentLin" presStyleCnt="0"/>
      <dgm:spPr/>
    </dgm:pt>
    <dgm:pt modelId="{28DD7763-6CEC-4AA4-AD7D-F789D9DAD30D}" type="pres">
      <dgm:prSet presAssocID="{CDBA3C88-BD9A-45C0-AE92-37C296F66ACB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B021F2BB-6371-4D24-BBDB-008A4F739364}" type="pres">
      <dgm:prSet presAssocID="{CDBA3C88-BD9A-45C0-AE92-37C296F66ACB}" presName="parentText" presStyleLbl="node1" presStyleIdx="4" presStyleCnt="5" custLinFactNeighborX="-13194" custLinFactNeighborY="-1900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855BD6-9B04-4D92-AC00-279C82350E27}" type="pres">
      <dgm:prSet presAssocID="{CDBA3C88-BD9A-45C0-AE92-37C296F66ACB}" presName="negativeSpace" presStyleCnt="0"/>
      <dgm:spPr/>
    </dgm:pt>
    <dgm:pt modelId="{C809B7E3-D4D2-4CFB-865B-EC8257D90BF1}" type="pres">
      <dgm:prSet presAssocID="{CDBA3C88-BD9A-45C0-AE92-37C296F66ACB}" presName="childText" presStyleLbl="conFgAcc1" presStyleIdx="4" presStyleCnt="5" custLinFactNeighborY="-36110">
        <dgm:presLayoutVars>
          <dgm:bulletEnabled val="1"/>
        </dgm:presLayoutVars>
      </dgm:prSet>
      <dgm:spPr/>
    </dgm:pt>
  </dgm:ptLst>
  <dgm:cxnLst>
    <dgm:cxn modelId="{1C21D612-8702-4BF3-9037-502C8BC1325A}" srcId="{7EE43911-8834-4449-9A1A-2168EA05DEF5}" destId="{CDBA3C88-BD9A-45C0-AE92-37C296F66ACB}" srcOrd="4" destOrd="0" parTransId="{27882E36-6FA2-4659-B401-D200AAFC5686}" sibTransId="{C2B0F16A-33B4-4CE4-BB3B-2A9B80C9002A}"/>
    <dgm:cxn modelId="{C5A04CE1-30B8-4101-B830-37B406F8BEEE}" srcId="{7EE43911-8834-4449-9A1A-2168EA05DEF5}" destId="{EF101EA2-D3EF-4F9A-B170-673B13B2AB99}" srcOrd="2" destOrd="0" parTransId="{A70E0609-2447-4906-9A86-9E15D06D72EE}" sibTransId="{26350F59-EDEC-4ED8-8940-AAA28768F437}"/>
    <dgm:cxn modelId="{1A3E7183-603B-4F04-AD26-D9D9C6C7BD74}" type="presOf" srcId="{EF101EA2-D3EF-4F9A-B170-673B13B2AB99}" destId="{6BB609BF-E19A-4E75-9CAA-6CFD4D46966B}" srcOrd="1" destOrd="0" presId="urn:microsoft.com/office/officeart/2005/8/layout/list1"/>
    <dgm:cxn modelId="{C6AFBE42-7184-48EF-A718-0BF385F0C27F}" type="presOf" srcId="{7DC315D4-CF6A-4FD0-9BD4-74329BDFD2E4}" destId="{61AE2133-6DD3-4D37-9B8D-D678BC651EAC}" srcOrd="1" destOrd="0" presId="urn:microsoft.com/office/officeart/2005/8/layout/list1"/>
    <dgm:cxn modelId="{4D878B18-29C9-4FCE-AD24-A2A429001A93}" srcId="{7EE43911-8834-4449-9A1A-2168EA05DEF5}" destId="{7DC315D4-CF6A-4FD0-9BD4-74329BDFD2E4}" srcOrd="3" destOrd="0" parTransId="{5CCABB17-000D-4CCF-95EE-675A2ED92E4F}" sibTransId="{7C8516BD-7CFF-4D90-B72F-8B19AA55BCC9}"/>
    <dgm:cxn modelId="{F5EE7AC0-6C00-44E1-96D8-6F09F2596CF7}" type="presOf" srcId="{DBEB36B6-DE6B-478C-9480-55DFD5B44D03}" destId="{89EDEAD9-DA62-45D3-9EE4-54C18FFE8251}" srcOrd="1" destOrd="0" presId="urn:microsoft.com/office/officeart/2005/8/layout/list1"/>
    <dgm:cxn modelId="{D1EE5AD0-C990-4E5F-B5B2-0A374F8E044E}" type="presOf" srcId="{7EE43911-8834-4449-9A1A-2168EA05DEF5}" destId="{A86B5035-7A6C-46E1-9C99-4C9553F2AF05}" srcOrd="0" destOrd="0" presId="urn:microsoft.com/office/officeart/2005/8/layout/list1"/>
    <dgm:cxn modelId="{BC32C213-D2AE-4294-867C-59D828210D00}" type="presOf" srcId="{EA99C889-C3C4-4DA2-95A7-54DE057BCAB6}" destId="{E9BD361F-BD60-461F-8D02-5C93E37A8958}" srcOrd="0" destOrd="0" presId="urn:microsoft.com/office/officeart/2005/8/layout/list1"/>
    <dgm:cxn modelId="{7C75CDC9-3E44-4C3A-97C0-2B8CBEFB1413}" type="presOf" srcId="{CDBA3C88-BD9A-45C0-AE92-37C296F66ACB}" destId="{B021F2BB-6371-4D24-BBDB-008A4F739364}" srcOrd="1" destOrd="0" presId="urn:microsoft.com/office/officeart/2005/8/layout/list1"/>
    <dgm:cxn modelId="{9F9A5294-292E-454F-AC0C-2932BDB3D9C4}" srcId="{7EE43911-8834-4449-9A1A-2168EA05DEF5}" destId="{EA99C889-C3C4-4DA2-95A7-54DE057BCAB6}" srcOrd="0" destOrd="0" parTransId="{F59DA8A2-DE6B-4966-B9DC-219D1E3D139B}" sibTransId="{103667F7-D63D-4AB5-906D-AB44F3639BC8}"/>
    <dgm:cxn modelId="{29687CC1-54C4-4284-BF4A-9A0BFEC1D224}" srcId="{7EE43911-8834-4449-9A1A-2168EA05DEF5}" destId="{DBEB36B6-DE6B-478C-9480-55DFD5B44D03}" srcOrd="1" destOrd="0" parTransId="{EF41F2AF-76FA-49F2-B8F8-BE01A58E073C}" sibTransId="{C05D037C-50E1-4E8E-81EA-B6C56E5954CE}"/>
    <dgm:cxn modelId="{CBDB2CD7-044E-49B0-B40F-F8FE89550DF2}" type="presOf" srcId="{EA99C889-C3C4-4DA2-95A7-54DE057BCAB6}" destId="{B74C86A2-E452-4D24-B72C-68181FD0FBC5}" srcOrd="1" destOrd="0" presId="urn:microsoft.com/office/officeart/2005/8/layout/list1"/>
    <dgm:cxn modelId="{4E00E4C2-82AE-4ED2-BBB2-10F61E1356EB}" type="presOf" srcId="{7DC315D4-CF6A-4FD0-9BD4-74329BDFD2E4}" destId="{BDA33F08-5B65-4C8A-B073-98578CAD4843}" srcOrd="0" destOrd="0" presId="urn:microsoft.com/office/officeart/2005/8/layout/list1"/>
    <dgm:cxn modelId="{7751A2FB-FA08-4AE5-9BB8-E30205A2501C}" type="presOf" srcId="{EF101EA2-D3EF-4F9A-B170-673B13B2AB99}" destId="{E4CDCD51-55B5-47A8-A21F-2E13C8497BDF}" srcOrd="0" destOrd="0" presId="urn:microsoft.com/office/officeart/2005/8/layout/list1"/>
    <dgm:cxn modelId="{87F6C54E-7E75-4015-906C-0257BC733DB7}" type="presOf" srcId="{CDBA3C88-BD9A-45C0-AE92-37C296F66ACB}" destId="{28DD7763-6CEC-4AA4-AD7D-F789D9DAD30D}" srcOrd="0" destOrd="0" presId="urn:microsoft.com/office/officeart/2005/8/layout/list1"/>
    <dgm:cxn modelId="{206E5605-2F3C-4832-91C4-43997BF387A8}" type="presOf" srcId="{DBEB36B6-DE6B-478C-9480-55DFD5B44D03}" destId="{90ECB009-2161-4FCE-BDBD-5D422FF9BD8B}" srcOrd="0" destOrd="0" presId="urn:microsoft.com/office/officeart/2005/8/layout/list1"/>
    <dgm:cxn modelId="{72DC8DD2-B579-4F8C-B634-382ABFB8305A}" type="presParOf" srcId="{A86B5035-7A6C-46E1-9C99-4C9553F2AF05}" destId="{E2830A46-1D5E-471C-AD50-9D2FD3E5F309}" srcOrd="0" destOrd="0" presId="urn:microsoft.com/office/officeart/2005/8/layout/list1"/>
    <dgm:cxn modelId="{9A1FBC1D-5066-4AE8-9D22-8057398C6297}" type="presParOf" srcId="{E2830A46-1D5E-471C-AD50-9D2FD3E5F309}" destId="{E9BD361F-BD60-461F-8D02-5C93E37A8958}" srcOrd="0" destOrd="0" presId="urn:microsoft.com/office/officeart/2005/8/layout/list1"/>
    <dgm:cxn modelId="{7228C509-08CA-4862-A81D-B0D1A6208139}" type="presParOf" srcId="{E2830A46-1D5E-471C-AD50-9D2FD3E5F309}" destId="{B74C86A2-E452-4D24-B72C-68181FD0FBC5}" srcOrd="1" destOrd="0" presId="urn:microsoft.com/office/officeart/2005/8/layout/list1"/>
    <dgm:cxn modelId="{3A2B25D9-1F60-474B-9EAC-D84B2C9CB03B}" type="presParOf" srcId="{A86B5035-7A6C-46E1-9C99-4C9553F2AF05}" destId="{BBA5896B-DBA9-4BE7-AA19-5F1A80788BD2}" srcOrd="1" destOrd="0" presId="urn:microsoft.com/office/officeart/2005/8/layout/list1"/>
    <dgm:cxn modelId="{762CD9FD-F9A9-4A4B-A528-89893210BF81}" type="presParOf" srcId="{A86B5035-7A6C-46E1-9C99-4C9553F2AF05}" destId="{2693B1DE-1574-44DE-A6BD-2F47FFF4894F}" srcOrd="2" destOrd="0" presId="urn:microsoft.com/office/officeart/2005/8/layout/list1"/>
    <dgm:cxn modelId="{ABEB1918-0099-4F16-96ED-E49BFF9A82C9}" type="presParOf" srcId="{A86B5035-7A6C-46E1-9C99-4C9553F2AF05}" destId="{1016CE63-0B6F-4F4D-9DD6-0153E55832E3}" srcOrd="3" destOrd="0" presId="urn:microsoft.com/office/officeart/2005/8/layout/list1"/>
    <dgm:cxn modelId="{4B238FF5-4844-4055-8427-E2A93114DA2E}" type="presParOf" srcId="{A86B5035-7A6C-46E1-9C99-4C9553F2AF05}" destId="{0C8BB5D9-3B37-4208-B858-C70CBA2250BE}" srcOrd="4" destOrd="0" presId="urn:microsoft.com/office/officeart/2005/8/layout/list1"/>
    <dgm:cxn modelId="{04CA1281-32BB-4985-B9AF-AB3CDB14E618}" type="presParOf" srcId="{0C8BB5D9-3B37-4208-B858-C70CBA2250BE}" destId="{90ECB009-2161-4FCE-BDBD-5D422FF9BD8B}" srcOrd="0" destOrd="0" presId="urn:microsoft.com/office/officeart/2005/8/layout/list1"/>
    <dgm:cxn modelId="{AF06ECE5-C604-4831-825A-62A8DABB0DD2}" type="presParOf" srcId="{0C8BB5D9-3B37-4208-B858-C70CBA2250BE}" destId="{89EDEAD9-DA62-45D3-9EE4-54C18FFE8251}" srcOrd="1" destOrd="0" presId="urn:microsoft.com/office/officeart/2005/8/layout/list1"/>
    <dgm:cxn modelId="{54A37D44-CFBE-4931-B0DB-3D08F24A0DD1}" type="presParOf" srcId="{A86B5035-7A6C-46E1-9C99-4C9553F2AF05}" destId="{D6F2A3B7-9339-4141-9FE7-8A47E56DF203}" srcOrd="5" destOrd="0" presId="urn:microsoft.com/office/officeart/2005/8/layout/list1"/>
    <dgm:cxn modelId="{B9505BF2-8543-4FDC-8DB3-CA8AED7002D5}" type="presParOf" srcId="{A86B5035-7A6C-46E1-9C99-4C9553F2AF05}" destId="{339E794D-6153-47BC-BF1A-65FD64E78766}" srcOrd="6" destOrd="0" presId="urn:microsoft.com/office/officeart/2005/8/layout/list1"/>
    <dgm:cxn modelId="{0F66F26F-4831-4431-8FD9-182F950A2850}" type="presParOf" srcId="{A86B5035-7A6C-46E1-9C99-4C9553F2AF05}" destId="{64E10F49-5A94-461C-9370-D25C93396E11}" srcOrd="7" destOrd="0" presId="urn:microsoft.com/office/officeart/2005/8/layout/list1"/>
    <dgm:cxn modelId="{6FECBDD6-214C-4169-BB9E-3FCF9DEA85F5}" type="presParOf" srcId="{A86B5035-7A6C-46E1-9C99-4C9553F2AF05}" destId="{09054E1E-F69E-4A64-A01E-348F9071F812}" srcOrd="8" destOrd="0" presId="urn:microsoft.com/office/officeart/2005/8/layout/list1"/>
    <dgm:cxn modelId="{D95DF648-F5BC-401E-B9A5-F2449725EB73}" type="presParOf" srcId="{09054E1E-F69E-4A64-A01E-348F9071F812}" destId="{E4CDCD51-55B5-47A8-A21F-2E13C8497BDF}" srcOrd="0" destOrd="0" presId="urn:microsoft.com/office/officeart/2005/8/layout/list1"/>
    <dgm:cxn modelId="{FEA9DBDD-133D-4FD4-818C-D1D4382EBE52}" type="presParOf" srcId="{09054E1E-F69E-4A64-A01E-348F9071F812}" destId="{6BB609BF-E19A-4E75-9CAA-6CFD4D46966B}" srcOrd="1" destOrd="0" presId="urn:microsoft.com/office/officeart/2005/8/layout/list1"/>
    <dgm:cxn modelId="{6973A14E-CC23-469F-B726-082909E39F78}" type="presParOf" srcId="{A86B5035-7A6C-46E1-9C99-4C9553F2AF05}" destId="{B7CBAAE1-199A-459F-973F-521F138BF836}" srcOrd="9" destOrd="0" presId="urn:microsoft.com/office/officeart/2005/8/layout/list1"/>
    <dgm:cxn modelId="{4156F98C-9468-48B7-8EC6-9D3C00FF07C1}" type="presParOf" srcId="{A86B5035-7A6C-46E1-9C99-4C9553F2AF05}" destId="{04D2C57B-622B-4C5B-8CCA-4660D597A0BA}" srcOrd="10" destOrd="0" presId="urn:microsoft.com/office/officeart/2005/8/layout/list1"/>
    <dgm:cxn modelId="{632458D3-3F53-4ECA-BF6B-92A74C13C324}" type="presParOf" srcId="{A86B5035-7A6C-46E1-9C99-4C9553F2AF05}" destId="{C9F81653-3F54-4E81-9FED-4F9CE518127D}" srcOrd="11" destOrd="0" presId="urn:microsoft.com/office/officeart/2005/8/layout/list1"/>
    <dgm:cxn modelId="{71B6D0D6-7F75-4C22-81B5-0216F10F97D0}" type="presParOf" srcId="{A86B5035-7A6C-46E1-9C99-4C9553F2AF05}" destId="{E5B3F690-BD14-43F6-AE30-186B7E0D25FB}" srcOrd="12" destOrd="0" presId="urn:microsoft.com/office/officeart/2005/8/layout/list1"/>
    <dgm:cxn modelId="{91FB43BC-721D-4224-9FB1-E6EE50009537}" type="presParOf" srcId="{E5B3F690-BD14-43F6-AE30-186B7E0D25FB}" destId="{BDA33F08-5B65-4C8A-B073-98578CAD4843}" srcOrd="0" destOrd="0" presId="urn:microsoft.com/office/officeart/2005/8/layout/list1"/>
    <dgm:cxn modelId="{1C2F77B5-C647-41EB-B42C-E3B9ED6D5C6C}" type="presParOf" srcId="{E5B3F690-BD14-43F6-AE30-186B7E0D25FB}" destId="{61AE2133-6DD3-4D37-9B8D-D678BC651EAC}" srcOrd="1" destOrd="0" presId="urn:microsoft.com/office/officeart/2005/8/layout/list1"/>
    <dgm:cxn modelId="{2A4FB083-BE60-47E8-8D2E-27DD514C3DF1}" type="presParOf" srcId="{A86B5035-7A6C-46E1-9C99-4C9553F2AF05}" destId="{31882555-46A2-4F35-AB2A-0BEBCFC79D60}" srcOrd="13" destOrd="0" presId="urn:microsoft.com/office/officeart/2005/8/layout/list1"/>
    <dgm:cxn modelId="{4DBB9084-EB36-4FC3-A85B-26EEA12F5D03}" type="presParOf" srcId="{A86B5035-7A6C-46E1-9C99-4C9553F2AF05}" destId="{8D2482DD-1B0E-4A2B-BD55-FDD87F017E76}" srcOrd="14" destOrd="0" presId="urn:microsoft.com/office/officeart/2005/8/layout/list1"/>
    <dgm:cxn modelId="{37420030-1D0A-423E-B371-4C8F6952832E}" type="presParOf" srcId="{A86B5035-7A6C-46E1-9C99-4C9553F2AF05}" destId="{A81EEA68-2003-4581-B589-2A3BED8B8090}" srcOrd="15" destOrd="0" presId="urn:microsoft.com/office/officeart/2005/8/layout/list1"/>
    <dgm:cxn modelId="{93A11AEA-D6EF-49F7-A641-A75B5134CA10}" type="presParOf" srcId="{A86B5035-7A6C-46E1-9C99-4C9553F2AF05}" destId="{7F579C94-9A29-45BC-8277-1799C24D2398}" srcOrd="16" destOrd="0" presId="urn:microsoft.com/office/officeart/2005/8/layout/list1"/>
    <dgm:cxn modelId="{51C1514C-24BD-473B-8B90-FC3E4AB3C984}" type="presParOf" srcId="{7F579C94-9A29-45BC-8277-1799C24D2398}" destId="{28DD7763-6CEC-4AA4-AD7D-F789D9DAD30D}" srcOrd="0" destOrd="0" presId="urn:microsoft.com/office/officeart/2005/8/layout/list1"/>
    <dgm:cxn modelId="{DF061188-EC1E-4C26-B75C-B61BDF8E8994}" type="presParOf" srcId="{7F579C94-9A29-45BC-8277-1799C24D2398}" destId="{B021F2BB-6371-4D24-BBDB-008A4F739364}" srcOrd="1" destOrd="0" presId="urn:microsoft.com/office/officeart/2005/8/layout/list1"/>
    <dgm:cxn modelId="{A3216759-6471-4369-A5EA-0DA87756FE2C}" type="presParOf" srcId="{A86B5035-7A6C-46E1-9C99-4C9553F2AF05}" destId="{EE855BD6-9B04-4D92-AC00-279C82350E27}" srcOrd="17" destOrd="0" presId="urn:microsoft.com/office/officeart/2005/8/layout/list1"/>
    <dgm:cxn modelId="{A447FB92-CB40-4DFA-8F9B-7D71B6E4128D}" type="presParOf" srcId="{A86B5035-7A6C-46E1-9C99-4C9553F2AF05}" destId="{C809B7E3-D4D2-4CFB-865B-EC8257D90BF1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496F7BC-16C5-401D-B637-15C252DA462E}" type="doc">
      <dgm:prSet loTypeId="urn:microsoft.com/office/officeart/2005/8/layout/chevron2" loCatId="process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98EF0EC6-8BB5-4CD8-BA69-E296A007E106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Обеспечение эмоционального благополучия</a:t>
          </a:r>
          <a:endParaRPr lang="ru-RU" b="1" dirty="0">
            <a:solidFill>
              <a:schemeClr val="tx1"/>
            </a:solidFill>
          </a:endParaRPr>
        </a:p>
      </dgm:t>
    </dgm:pt>
    <dgm:pt modelId="{D5691D13-16E2-4205-B7D0-302F7992D5F3}" type="parTrans" cxnId="{8E58A2D0-2A17-4CC7-B83B-09D47CEDBCB4}">
      <dgm:prSet/>
      <dgm:spPr/>
      <dgm:t>
        <a:bodyPr/>
        <a:lstStyle/>
        <a:p>
          <a:endParaRPr lang="ru-RU"/>
        </a:p>
      </dgm:t>
    </dgm:pt>
    <dgm:pt modelId="{58BC6F5F-5313-457C-A05E-E901F3FE1300}" type="sibTrans" cxnId="{8E58A2D0-2A17-4CC7-B83B-09D47CEDBCB4}">
      <dgm:prSet/>
      <dgm:spPr/>
      <dgm:t>
        <a:bodyPr/>
        <a:lstStyle/>
        <a:p>
          <a:endParaRPr lang="ru-RU"/>
        </a:p>
      </dgm:t>
    </dgm:pt>
    <dgm:pt modelId="{733D5A2B-A56A-4E0F-8222-FF5FC910CC8F}">
      <dgm:prSet phldrT="[Текст]" custT="1"/>
      <dgm:spPr/>
      <dgm:t>
        <a:bodyPr/>
        <a:lstStyle/>
        <a:p>
          <a:r>
            <a:rPr lang="ru-RU" sz="1600" dirty="0" smtClean="0"/>
            <a:t>непосредственное общение с каждым ребенком</a:t>
          </a:r>
          <a:endParaRPr lang="ru-RU" sz="1600" dirty="0"/>
        </a:p>
      </dgm:t>
    </dgm:pt>
    <dgm:pt modelId="{2E6FED9D-F089-4D03-A2D7-0F6A94FE7BFB}" type="parTrans" cxnId="{8C8EB342-5238-4EFC-85B1-1B71ED5631F8}">
      <dgm:prSet/>
      <dgm:spPr/>
      <dgm:t>
        <a:bodyPr/>
        <a:lstStyle/>
        <a:p>
          <a:endParaRPr lang="ru-RU"/>
        </a:p>
      </dgm:t>
    </dgm:pt>
    <dgm:pt modelId="{22280B7E-3397-4A08-851E-B27D374A17F5}" type="sibTrans" cxnId="{8C8EB342-5238-4EFC-85B1-1B71ED5631F8}">
      <dgm:prSet/>
      <dgm:spPr/>
      <dgm:t>
        <a:bodyPr/>
        <a:lstStyle/>
        <a:p>
          <a:endParaRPr lang="ru-RU"/>
        </a:p>
      </dgm:t>
    </dgm:pt>
    <dgm:pt modelId="{35005C5A-7642-4F50-B22D-D6F7591E9B63}">
      <dgm:prSet phldrT="[Текст]" custT="1"/>
      <dgm:spPr/>
      <dgm:t>
        <a:bodyPr/>
        <a:lstStyle/>
        <a:p>
          <a:r>
            <a:rPr lang="ru-RU" sz="1600" dirty="0" smtClean="0"/>
            <a:t>уважительное отношение к каждому ребенку, к его чувствам и потребностям;</a:t>
          </a:r>
          <a:endParaRPr lang="ru-RU" sz="1600" dirty="0"/>
        </a:p>
      </dgm:t>
    </dgm:pt>
    <dgm:pt modelId="{88807124-F168-47FF-A455-2B01EC3BECD0}" type="parTrans" cxnId="{49B6C5C0-091C-45F7-8511-C4A5D797AFDF}">
      <dgm:prSet/>
      <dgm:spPr/>
      <dgm:t>
        <a:bodyPr/>
        <a:lstStyle/>
        <a:p>
          <a:endParaRPr lang="ru-RU"/>
        </a:p>
      </dgm:t>
    </dgm:pt>
    <dgm:pt modelId="{D1D4D00D-0EA0-478A-B9A7-7F141E508F6A}" type="sibTrans" cxnId="{49B6C5C0-091C-45F7-8511-C4A5D797AFDF}">
      <dgm:prSet/>
      <dgm:spPr/>
      <dgm:t>
        <a:bodyPr/>
        <a:lstStyle/>
        <a:p>
          <a:endParaRPr lang="ru-RU"/>
        </a:p>
      </dgm:t>
    </dgm:pt>
    <dgm:pt modelId="{B48575CD-8B99-4D4C-8C46-53939EC9BE42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Поддержка индивидуальности и инициативы</a:t>
          </a:r>
          <a:endParaRPr lang="ru-RU" b="1" dirty="0">
            <a:solidFill>
              <a:schemeClr val="tx1"/>
            </a:solidFill>
          </a:endParaRPr>
        </a:p>
      </dgm:t>
    </dgm:pt>
    <dgm:pt modelId="{C330E526-171E-48DF-8105-2DA733E609B9}" type="parTrans" cxnId="{EB05AD45-44ED-4E61-89DE-8A246C4ADF9A}">
      <dgm:prSet/>
      <dgm:spPr/>
      <dgm:t>
        <a:bodyPr/>
        <a:lstStyle/>
        <a:p>
          <a:endParaRPr lang="ru-RU"/>
        </a:p>
      </dgm:t>
    </dgm:pt>
    <dgm:pt modelId="{FC54DCA8-F8E7-4CA3-BFFD-B303B7C8AC8E}" type="sibTrans" cxnId="{EB05AD45-44ED-4E61-89DE-8A246C4ADF9A}">
      <dgm:prSet/>
      <dgm:spPr/>
      <dgm:t>
        <a:bodyPr/>
        <a:lstStyle/>
        <a:p>
          <a:endParaRPr lang="ru-RU"/>
        </a:p>
      </dgm:t>
    </dgm:pt>
    <dgm:pt modelId="{9AFF9ABC-8C80-436D-83CC-610C7EC4944F}">
      <dgm:prSet phldrT="[Текст]" custT="1"/>
      <dgm:spPr/>
      <dgm:t>
        <a:bodyPr/>
        <a:lstStyle/>
        <a:p>
          <a:r>
            <a:rPr lang="ru-RU" sz="1600" dirty="0" smtClean="0"/>
            <a:t>создание условий для свободного выбора детьми деятельности, участников совместной деятельности;</a:t>
          </a:r>
          <a:endParaRPr lang="ru-RU" sz="1600" dirty="0"/>
        </a:p>
      </dgm:t>
    </dgm:pt>
    <dgm:pt modelId="{7C6913D8-6DCD-4631-9A6C-25ADB1BF0694}" type="parTrans" cxnId="{AB915E7C-5D63-48FF-9131-17B7E42FC0E0}">
      <dgm:prSet/>
      <dgm:spPr/>
      <dgm:t>
        <a:bodyPr/>
        <a:lstStyle/>
        <a:p>
          <a:endParaRPr lang="ru-RU"/>
        </a:p>
      </dgm:t>
    </dgm:pt>
    <dgm:pt modelId="{92767C87-AED6-4BBE-A692-3DE396D2C70B}" type="sibTrans" cxnId="{AB915E7C-5D63-48FF-9131-17B7E42FC0E0}">
      <dgm:prSet/>
      <dgm:spPr/>
      <dgm:t>
        <a:bodyPr/>
        <a:lstStyle/>
        <a:p>
          <a:endParaRPr lang="ru-RU"/>
        </a:p>
      </dgm:t>
    </dgm:pt>
    <dgm:pt modelId="{DB77997C-773E-4F15-9BE1-F9590BC8C644}">
      <dgm:prSet phldrT="[Текст]" custT="1"/>
      <dgm:spPr/>
      <dgm:t>
        <a:bodyPr/>
        <a:lstStyle/>
        <a:p>
          <a:r>
            <a:rPr lang="ru-RU" sz="1600" dirty="0" smtClean="0"/>
            <a:t>создание условий для принятия детьми решений, выражения своих чувств и мыслей;</a:t>
          </a:r>
          <a:endParaRPr lang="ru-RU" sz="1600" dirty="0"/>
        </a:p>
      </dgm:t>
    </dgm:pt>
    <dgm:pt modelId="{8D6DE66F-BF2F-4304-8218-5B07D222F53F}" type="parTrans" cxnId="{6DDE04B0-DE65-4FA1-B4F1-54159DB98A1C}">
      <dgm:prSet/>
      <dgm:spPr/>
      <dgm:t>
        <a:bodyPr/>
        <a:lstStyle/>
        <a:p>
          <a:endParaRPr lang="ru-RU"/>
        </a:p>
      </dgm:t>
    </dgm:pt>
    <dgm:pt modelId="{74DFE469-8041-4AE8-9C1E-C45768B6CA2B}" type="sibTrans" cxnId="{6DDE04B0-DE65-4FA1-B4F1-54159DB98A1C}">
      <dgm:prSet/>
      <dgm:spPr/>
      <dgm:t>
        <a:bodyPr/>
        <a:lstStyle/>
        <a:p>
          <a:endParaRPr lang="ru-RU"/>
        </a:p>
      </dgm:t>
    </dgm:pt>
    <dgm:pt modelId="{0EC37BD2-10D5-4498-8B48-668441C53318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Установление правил взаимодействия</a:t>
          </a:r>
          <a:endParaRPr lang="ru-RU" b="1" dirty="0">
            <a:solidFill>
              <a:schemeClr val="tx1"/>
            </a:solidFill>
          </a:endParaRPr>
        </a:p>
      </dgm:t>
    </dgm:pt>
    <dgm:pt modelId="{50CF8B76-150A-4C9A-8E7F-B49CDD4F3868}" type="parTrans" cxnId="{F17BFF9E-803E-4F7C-AEAE-CEDCCD64D730}">
      <dgm:prSet/>
      <dgm:spPr/>
      <dgm:t>
        <a:bodyPr/>
        <a:lstStyle/>
        <a:p>
          <a:endParaRPr lang="ru-RU"/>
        </a:p>
      </dgm:t>
    </dgm:pt>
    <dgm:pt modelId="{B75B12A1-E7EE-428B-BBDF-7E1BC326DD30}" type="sibTrans" cxnId="{F17BFF9E-803E-4F7C-AEAE-CEDCCD64D730}">
      <dgm:prSet/>
      <dgm:spPr/>
      <dgm:t>
        <a:bodyPr/>
        <a:lstStyle/>
        <a:p>
          <a:endParaRPr lang="ru-RU"/>
        </a:p>
      </dgm:t>
    </dgm:pt>
    <dgm:pt modelId="{DFF2733A-FF8D-4B9A-8CE6-FC1F81025A60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/>
            <a:t>создание условий для позитивных, доброжелательных отношений между детьми; </a:t>
          </a:r>
          <a:endParaRPr lang="ru-RU" sz="1600" dirty="0"/>
        </a:p>
      </dgm:t>
    </dgm:pt>
    <dgm:pt modelId="{5BAD3619-9224-42C7-8ED0-4ABBD68B4A5A}" type="parTrans" cxnId="{71B16E0F-315E-45D6-AA2D-C455A691F314}">
      <dgm:prSet/>
      <dgm:spPr/>
      <dgm:t>
        <a:bodyPr/>
        <a:lstStyle/>
        <a:p>
          <a:endParaRPr lang="ru-RU"/>
        </a:p>
      </dgm:t>
    </dgm:pt>
    <dgm:pt modelId="{E76A6271-64D4-4481-9800-CBE839503E5C}" type="sibTrans" cxnId="{71B16E0F-315E-45D6-AA2D-C455A691F314}">
      <dgm:prSet/>
      <dgm:spPr/>
      <dgm:t>
        <a:bodyPr/>
        <a:lstStyle/>
        <a:p>
          <a:endParaRPr lang="ru-RU"/>
        </a:p>
      </dgm:t>
    </dgm:pt>
    <dgm:pt modelId="{D8E0564D-4C9F-4A74-B9CF-46120E526860}">
      <dgm:prSet phldrT="[Текст]" custT="1"/>
      <dgm:spPr/>
      <dgm:t>
        <a:bodyPr/>
        <a:lstStyle/>
        <a:p>
          <a:r>
            <a:rPr lang="ru-RU" sz="1600" dirty="0" smtClean="0"/>
            <a:t>развитие коммуникативных способностей детей, позволяющих разрешать конфликтные ситуации со сверстниками; развитие умения детей работать в группе сверстников;</a:t>
          </a:r>
          <a:endParaRPr lang="ru-RU" sz="1600" dirty="0"/>
        </a:p>
      </dgm:t>
    </dgm:pt>
    <dgm:pt modelId="{3DB16DDF-5F7D-42C7-A30C-7B4975FE8458}" type="parTrans" cxnId="{BF2D809E-6BCD-41F5-A5CB-724E127E112E}">
      <dgm:prSet/>
      <dgm:spPr/>
      <dgm:t>
        <a:bodyPr/>
        <a:lstStyle/>
        <a:p>
          <a:endParaRPr lang="ru-RU"/>
        </a:p>
      </dgm:t>
    </dgm:pt>
    <dgm:pt modelId="{F3E49273-47CD-485A-99F2-FBFE7F42B52D}" type="sibTrans" cxnId="{BF2D809E-6BCD-41F5-A5CB-724E127E112E}">
      <dgm:prSet/>
      <dgm:spPr/>
      <dgm:t>
        <a:bodyPr/>
        <a:lstStyle/>
        <a:p>
          <a:endParaRPr lang="ru-RU"/>
        </a:p>
      </dgm:t>
    </dgm:pt>
    <dgm:pt modelId="{DC70BC21-8AFD-4919-9668-C9738DB3092E}">
      <dgm:prSet custT="1"/>
      <dgm:spPr/>
      <dgm:t>
        <a:bodyPr/>
        <a:lstStyle/>
        <a:p>
          <a:pPr marL="57150" indent="0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600" dirty="0" smtClean="0"/>
            <a:t>развитие коммуникативных способностей детей, позволяющих разрешать   конфликтные ситуации со сверстниками; </a:t>
          </a:r>
          <a:endParaRPr lang="ru-RU" sz="1600" dirty="0"/>
        </a:p>
      </dgm:t>
    </dgm:pt>
    <dgm:pt modelId="{0FD1CD5B-F1CA-4DE4-AC0B-AAC2F29EAA77}" type="parTrans" cxnId="{7682452D-D4E6-4EDD-8D4D-82F1C9D203F6}">
      <dgm:prSet/>
      <dgm:spPr/>
      <dgm:t>
        <a:bodyPr/>
        <a:lstStyle/>
        <a:p>
          <a:endParaRPr lang="ru-RU"/>
        </a:p>
      </dgm:t>
    </dgm:pt>
    <dgm:pt modelId="{15CF7808-A25B-4CCA-B389-91CC4B830B1E}" type="sibTrans" cxnId="{7682452D-D4E6-4EDD-8D4D-82F1C9D203F6}">
      <dgm:prSet/>
      <dgm:spPr/>
      <dgm:t>
        <a:bodyPr/>
        <a:lstStyle/>
        <a:p>
          <a:endParaRPr lang="ru-RU"/>
        </a:p>
      </dgm:t>
    </dgm:pt>
    <dgm:pt modelId="{641AFB68-A14C-4672-904A-B3BBAF0B8A58}">
      <dgm:prSet custT="1"/>
      <dgm:spPr/>
      <dgm:t>
        <a:bodyPr/>
        <a:lstStyle/>
        <a:p>
          <a:pPr marL="57150" indent="0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600" dirty="0" smtClean="0"/>
            <a:t>развитие умения детей работать в группе сверстников.</a:t>
          </a:r>
          <a:endParaRPr lang="ru-RU" sz="1600" dirty="0"/>
        </a:p>
      </dgm:t>
    </dgm:pt>
    <dgm:pt modelId="{66EE6030-971B-4DFF-986F-45EC04A5139A}" type="parTrans" cxnId="{0735B8AA-A4FD-4176-9E3B-9DEF3915B966}">
      <dgm:prSet/>
      <dgm:spPr/>
    </dgm:pt>
    <dgm:pt modelId="{F4F20DC8-82AE-4822-8FC9-74B0037934D0}" type="sibTrans" cxnId="{0735B8AA-A4FD-4176-9E3B-9DEF3915B966}">
      <dgm:prSet/>
      <dgm:spPr/>
    </dgm:pt>
    <dgm:pt modelId="{90DB3AC7-C20B-48DA-83C7-DB77A5B56C3A}" type="pres">
      <dgm:prSet presAssocID="{E496F7BC-16C5-401D-B637-15C252DA462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A09339-1D80-4B33-A6E3-FFC4DBE12C5E}" type="pres">
      <dgm:prSet presAssocID="{98EF0EC6-8BB5-4CD8-BA69-E296A007E106}" presName="composite" presStyleCnt="0"/>
      <dgm:spPr/>
    </dgm:pt>
    <dgm:pt modelId="{7C546A9F-73DB-457A-BCE0-C3816020DD24}" type="pres">
      <dgm:prSet presAssocID="{98EF0EC6-8BB5-4CD8-BA69-E296A007E10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A9A0D9-18F4-42F2-AD5F-D71BE50D88E6}" type="pres">
      <dgm:prSet presAssocID="{98EF0EC6-8BB5-4CD8-BA69-E296A007E10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ACEB80-A8BA-4171-A00A-674CC56E39DB}" type="pres">
      <dgm:prSet presAssocID="{58BC6F5F-5313-457C-A05E-E901F3FE1300}" presName="sp" presStyleCnt="0"/>
      <dgm:spPr/>
    </dgm:pt>
    <dgm:pt modelId="{3AC63FA9-BD4A-44B6-A902-BA69CA565CB7}" type="pres">
      <dgm:prSet presAssocID="{B48575CD-8B99-4D4C-8C46-53939EC9BE42}" presName="composite" presStyleCnt="0"/>
      <dgm:spPr/>
    </dgm:pt>
    <dgm:pt modelId="{FB913B74-9900-4AB3-8599-A21AF2B4815C}" type="pres">
      <dgm:prSet presAssocID="{B48575CD-8B99-4D4C-8C46-53939EC9BE42}" presName="parentText" presStyleLbl="alignNode1" presStyleIdx="1" presStyleCnt="3" custLinFactNeighborX="-2619" custLinFactNeighborY="-1209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D193A3-72D1-4E55-8861-175BD45F596C}" type="pres">
      <dgm:prSet presAssocID="{B48575CD-8B99-4D4C-8C46-53939EC9BE42}" presName="descendantText" presStyleLbl="alignAcc1" presStyleIdx="1" presStyleCnt="3" custScaleX="98977" custScaleY="1668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FDF30F-F180-49FA-AE92-CE6F575CCA42}" type="pres">
      <dgm:prSet presAssocID="{FC54DCA8-F8E7-4CA3-BFFD-B303B7C8AC8E}" presName="sp" presStyleCnt="0"/>
      <dgm:spPr/>
    </dgm:pt>
    <dgm:pt modelId="{8648D6BA-1C99-46D7-AADC-12C53773B886}" type="pres">
      <dgm:prSet presAssocID="{0EC37BD2-10D5-4498-8B48-668441C53318}" presName="composite" presStyleCnt="0"/>
      <dgm:spPr/>
    </dgm:pt>
    <dgm:pt modelId="{EAEBEFB7-0121-48A3-9B08-AF0B00693781}" type="pres">
      <dgm:prSet presAssocID="{0EC37BD2-10D5-4498-8B48-668441C5331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051140-B275-4FED-9AD1-F3FF0C9CCAB0}" type="pres">
      <dgm:prSet presAssocID="{0EC37BD2-10D5-4498-8B48-668441C53318}" presName="descendantText" presStyleLbl="alignAcc1" presStyleIdx="2" presStyleCnt="3" custLinFactNeighborX="-139" custLinFactNeighborY="98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B16E0F-315E-45D6-AA2D-C455A691F314}" srcId="{0EC37BD2-10D5-4498-8B48-668441C53318}" destId="{DFF2733A-FF8D-4B9A-8CE6-FC1F81025A60}" srcOrd="0" destOrd="0" parTransId="{5BAD3619-9224-42C7-8ED0-4ABBD68B4A5A}" sibTransId="{E76A6271-64D4-4481-9800-CBE839503E5C}"/>
    <dgm:cxn modelId="{BA90F498-50D7-47BA-A697-6F1CD8E475DB}" type="presOf" srcId="{D8E0564D-4C9F-4A74-B9CF-46120E526860}" destId="{C0D193A3-72D1-4E55-8861-175BD45F596C}" srcOrd="0" destOrd="2" presId="urn:microsoft.com/office/officeart/2005/8/layout/chevron2"/>
    <dgm:cxn modelId="{0735B8AA-A4FD-4176-9E3B-9DEF3915B966}" srcId="{0EC37BD2-10D5-4498-8B48-668441C53318}" destId="{641AFB68-A14C-4672-904A-B3BBAF0B8A58}" srcOrd="2" destOrd="0" parTransId="{66EE6030-971B-4DFF-986F-45EC04A5139A}" sibTransId="{F4F20DC8-82AE-4822-8FC9-74B0037934D0}"/>
    <dgm:cxn modelId="{7682452D-D4E6-4EDD-8D4D-82F1C9D203F6}" srcId="{0EC37BD2-10D5-4498-8B48-668441C53318}" destId="{DC70BC21-8AFD-4919-9668-C9738DB3092E}" srcOrd="1" destOrd="0" parTransId="{0FD1CD5B-F1CA-4DE4-AC0B-AAC2F29EAA77}" sibTransId="{15CF7808-A25B-4CCA-B389-91CC4B830B1E}"/>
    <dgm:cxn modelId="{F17BFF9E-803E-4F7C-AEAE-CEDCCD64D730}" srcId="{E496F7BC-16C5-401D-B637-15C252DA462E}" destId="{0EC37BD2-10D5-4498-8B48-668441C53318}" srcOrd="2" destOrd="0" parTransId="{50CF8B76-150A-4C9A-8E7F-B49CDD4F3868}" sibTransId="{B75B12A1-E7EE-428B-BBDF-7E1BC326DD30}"/>
    <dgm:cxn modelId="{49B6C5C0-091C-45F7-8511-C4A5D797AFDF}" srcId="{98EF0EC6-8BB5-4CD8-BA69-E296A007E106}" destId="{35005C5A-7642-4F50-B22D-D6F7591E9B63}" srcOrd="1" destOrd="0" parTransId="{88807124-F168-47FF-A455-2B01EC3BECD0}" sibTransId="{D1D4D00D-0EA0-478A-B9A7-7F141E508F6A}"/>
    <dgm:cxn modelId="{A6E43AAA-BE92-4B08-A4F9-0E0DD748DB25}" type="presOf" srcId="{0EC37BD2-10D5-4498-8B48-668441C53318}" destId="{EAEBEFB7-0121-48A3-9B08-AF0B00693781}" srcOrd="0" destOrd="0" presId="urn:microsoft.com/office/officeart/2005/8/layout/chevron2"/>
    <dgm:cxn modelId="{8C8EB342-5238-4EFC-85B1-1B71ED5631F8}" srcId="{98EF0EC6-8BB5-4CD8-BA69-E296A007E106}" destId="{733D5A2B-A56A-4E0F-8222-FF5FC910CC8F}" srcOrd="0" destOrd="0" parTransId="{2E6FED9D-F089-4D03-A2D7-0F6A94FE7BFB}" sibTransId="{22280B7E-3397-4A08-851E-B27D374A17F5}"/>
    <dgm:cxn modelId="{6DDE04B0-DE65-4FA1-B4F1-54159DB98A1C}" srcId="{B48575CD-8B99-4D4C-8C46-53939EC9BE42}" destId="{DB77997C-773E-4F15-9BE1-F9590BC8C644}" srcOrd="1" destOrd="0" parTransId="{8D6DE66F-BF2F-4304-8218-5B07D222F53F}" sibTransId="{74DFE469-8041-4AE8-9C1E-C45768B6CA2B}"/>
    <dgm:cxn modelId="{AB915E7C-5D63-48FF-9131-17B7E42FC0E0}" srcId="{B48575CD-8B99-4D4C-8C46-53939EC9BE42}" destId="{9AFF9ABC-8C80-436D-83CC-610C7EC4944F}" srcOrd="0" destOrd="0" parTransId="{7C6913D8-6DCD-4631-9A6C-25ADB1BF0694}" sibTransId="{92767C87-AED6-4BBE-A692-3DE396D2C70B}"/>
    <dgm:cxn modelId="{BF2D809E-6BCD-41F5-A5CB-724E127E112E}" srcId="{B48575CD-8B99-4D4C-8C46-53939EC9BE42}" destId="{D8E0564D-4C9F-4A74-B9CF-46120E526860}" srcOrd="2" destOrd="0" parTransId="{3DB16DDF-5F7D-42C7-A30C-7B4975FE8458}" sibTransId="{F3E49273-47CD-485A-99F2-FBFE7F42B52D}"/>
    <dgm:cxn modelId="{C0598528-1818-4A6B-9B7F-307410BF9C86}" type="presOf" srcId="{E496F7BC-16C5-401D-B637-15C252DA462E}" destId="{90DB3AC7-C20B-48DA-83C7-DB77A5B56C3A}" srcOrd="0" destOrd="0" presId="urn:microsoft.com/office/officeart/2005/8/layout/chevron2"/>
    <dgm:cxn modelId="{254FCD65-B5EC-40DE-9FD6-DDDFA3836F0A}" type="presOf" srcId="{DC70BC21-8AFD-4919-9668-C9738DB3092E}" destId="{51051140-B275-4FED-9AD1-F3FF0C9CCAB0}" srcOrd="0" destOrd="1" presId="urn:microsoft.com/office/officeart/2005/8/layout/chevron2"/>
    <dgm:cxn modelId="{4C32CA98-3F43-4867-AB8A-80B5AD57E895}" type="presOf" srcId="{B48575CD-8B99-4D4C-8C46-53939EC9BE42}" destId="{FB913B74-9900-4AB3-8599-A21AF2B4815C}" srcOrd="0" destOrd="0" presId="urn:microsoft.com/office/officeart/2005/8/layout/chevron2"/>
    <dgm:cxn modelId="{FB19C91B-004D-4999-82CF-9A484C3ECD42}" type="presOf" srcId="{35005C5A-7642-4F50-B22D-D6F7591E9B63}" destId="{56A9A0D9-18F4-42F2-AD5F-D71BE50D88E6}" srcOrd="0" destOrd="1" presId="urn:microsoft.com/office/officeart/2005/8/layout/chevron2"/>
    <dgm:cxn modelId="{6ACEA3F9-6C47-4FC2-BBB5-A7B420139D08}" type="presOf" srcId="{98EF0EC6-8BB5-4CD8-BA69-E296A007E106}" destId="{7C546A9F-73DB-457A-BCE0-C3816020DD24}" srcOrd="0" destOrd="0" presId="urn:microsoft.com/office/officeart/2005/8/layout/chevron2"/>
    <dgm:cxn modelId="{782CDD93-BF11-4F40-8578-F0CEAC9851EC}" type="presOf" srcId="{733D5A2B-A56A-4E0F-8222-FF5FC910CC8F}" destId="{56A9A0D9-18F4-42F2-AD5F-D71BE50D88E6}" srcOrd="0" destOrd="0" presId="urn:microsoft.com/office/officeart/2005/8/layout/chevron2"/>
    <dgm:cxn modelId="{8E58A2D0-2A17-4CC7-B83B-09D47CEDBCB4}" srcId="{E496F7BC-16C5-401D-B637-15C252DA462E}" destId="{98EF0EC6-8BB5-4CD8-BA69-E296A007E106}" srcOrd="0" destOrd="0" parTransId="{D5691D13-16E2-4205-B7D0-302F7992D5F3}" sibTransId="{58BC6F5F-5313-457C-A05E-E901F3FE1300}"/>
    <dgm:cxn modelId="{EB05AD45-44ED-4E61-89DE-8A246C4ADF9A}" srcId="{E496F7BC-16C5-401D-B637-15C252DA462E}" destId="{B48575CD-8B99-4D4C-8C46-53939EC9BE42}" srcOrd="1" destOrd="0" parTransId="{C330E526-171E-48DF-8105-2DA733E609B9}" sibTransId="{FC54DCA8-F8E7-4CA3-BFFD-B303B7C8AC8E}"/>
    <dgm:cxn modelId="{4AE3C397-A9A3-405F-B9A3-FBF935D81CD0}" type="presOf" srcId="{641AFB68-A14C-4672-904A-B3BBAF0B8A58}" destId="{51051140-B275-4FED-9AD1-F3FF0C9CCAB0}" srcOrd="0" destOrd="2" presId="urn:microsoft.com/office/officeart/2005/8/layout/chevron2"/>
    <dgm:cxn modelId="{E38BB2C3-D2D5-4E50-BE68-60A189ECDFCA}" type="presOf" srcId="{9AFF9ABC-8C80-436D-83CC-610C7EC4944F}" destId="{C0D193A3-72D1-4E55-8861-175BD45F596C}" srcOrd="0" destOrd="0" presId="urn:microsoft.com/office/officeart/2005/8/layout/chevron2"/>
    <dgm:cxn modelId="{B72E64EE-96F5-4355-925C-03F269D6BF04}" type="presOf" srcId="{DB77997C-773E-4F15-9BE1-F9590BC8C644}" destId="{C0D193A3-72D1-4E55-8861-175BD45F596C}" srcOrd="0" destOrd="1" presId="urn:microsoft.com/office/officeart/2005/8/layout/chevron2"/>
    <dgm:cxn modelId="{A457CB81-5F94-4140-A8DC-38AC10C1E54E}" type="presOf" srcId="{DFF2733A-FF8D-4B9A-8CE6-FC1F81025A60}" destId="{51051140-B275-4FED-9AD1-F3FF0C9CCAB0}" srcOrd="0" destOrd="0" presId="urn:microsoft.com/office/officeart/2005/8/layout/chevron2"/>
    <dgm:cxn modelId="{80709033-68C4-49C2-817F-3F16376328C5}" type="presParOf" srcId="{90DB3AC7-C20B-48DA-83C7-DB77A5B56C3A}" destId="{1AA09339-1D80-4B33-A6E3-FFC4DBE12C5E}" srcOrd="0" destOrd="0" presId="urn:microsoft.com/office/officeart/2005/8/layout/chevron2"/>
    <dgm:cxn modelId="{6051004C-FB67-497E-B3B8-99ACBEFF7C77}" type="presParOf" srcId="{1AA09339-1D80-4B33-A6E3-FFC4DBE12C5E}" destId="{7C546A9F-73DB-457A-BCE0-C3816020DD24}" srcOrd="0" destOrd="0" presId="urn:microsoft.com/office/officeart/2005/8/layout/chevron2"/>
    <dgm:cxn modelId="{26B4CE7E-01D5-432F-A00E-67DE4BC01C40}" type="presParOf" srcId="{1AA09339-1D80-4B33-A6E3-FFC4DBE12C5E}" destId="{56A9A0D9-18F4-42F2-AD5F-D71BE50D88E6}" srcOrd="1" destOrd="0" presId="urn:microsoft.com/office/officeart/2005/8/layout/chevron2"/>
    <dgm:cxn modelId="{E52B2822-45EA-49E1-BBC8-29A4C0F26668}" type="presParOf" srcId="{90DB3AC7-C20B-48DA-83C7-DB77A5B56C3A}" destId="{EEACEB80-A8BA-4171-A00A-674CC56E39DB}" srcOrd="1" destOrd="0" presId="urn:microsoft.com/office/officeart/2005/8/layout/chevron2"/>
    <dgm:cxn modelId="{7467FB8A-7D04-438A-A5D1-CEC469C37089}" type="presParOf" srcId="{90DB3AC7-C20B-48DA-83C7-DB77A5B56C3A}" destId="{3AC63FA9-BD4A-44B6-A902-BA69CA565CB7}" srcOrd="2" destOrd="0" presId="urn:microsoft.com/office/officeart/2005/8/layout/chevron2"/>
    <dgm:cxn modelId="{327A6CDB-E1FE-4CCB-91B2-7099B7E302F1}" type="presParOf" srcId="{3AC63FA9-BD4A-44B6-A902-BA69CA565CB7}" destId="{FB913B74-9900-4AB3-8599-A21AF2B4815C}" srcOrd="0" destOrd="0" presId="urn:microsoft.com/office/officeart/2005/8/layout/chevron2"/>
    <dgm:cxn modelId="{254AC24B-1952-4D27-89C6-7A58562F8553}" type="presParOf" srcId="{3AC63FA9-BD4A-44B6-A902-BA69CA565CB7}" destId="{C0D193A3-72D1-4E55-8861-175BD45F596C}" srcOrd="1" destOrd="0" presId="urn:microsoft.com/office/officeart/2005/8/layout/chevron2"/>
    <dgm:cxn modelId="{29F33BDD-39ED-417C-9517-D39F09DF3AB7}" type="presParOf" srcId="{90DB3AC7-C20B-48DA-83C7-DB77A5B56C3A}" destId="{32FDF30F-F180-49FA-AE92-CE6F575CCA42}" srcOrd="3" destOrd="0" presId="urn:microsoft.com/office/officeart/2005/8/layout/chevron2"/>
    <dgm:cxn modelId="{9C67D2A4-305C-4B36-B36E-05D8AE6B02BE}" type="presParOf" srcId="{90DB3AC7-C20B-48DA-83C7-DB77A5B56C3A}" destId="{8648D6BA-1C99-46D7-AADC-12C53773B886}" srcOrd="4" destOrd="0" presId="urn:microsoft.com/office/officeart/2005/8/layout/chevron2"/>
    <dgm:cxn modelId="{427E73BB-308E-4A59-918E-E564B9263B84}" type="presParOf" srcId="{8648D6BA-1C99-46D7-AADC-12C53773B886}" destId="{EAEBEFB7-0121-48A3-9B08-AF0B00693781}" srcOrd="0" destOrd="0" presId="urn:microsoft.com/office/officeart/2005/8/layout/chevron2"/>
    <dgm:cxn modelId="{180D884D-5FC9-4245-B48A-AAC4CBF01E82}" type="presParOf" srcId="{8648D6BA-1C99-46D7-AADC-12C53773B886}" destId="{51051140-B275-4FED-9AD1-F3FF0C9CCAB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496F7BC-16C5-401D-B637-15C252DA462E}" type="doc">
      <dgm:prSet loTypeId="urn:microsoft.com/office/officeart/2005/8/layout/chevron2" loCatId="process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98EF0EC6-8BB5-4CD8-BA69-E296A007E106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Обучение с учетом зоны ближайшего развития</a:t>
          </a:r>
          <a:endParaRPr lang="ru-RU" b="1" dirty="0">
            <a:solidFill>
              <a:schemeClr val="tx1"/>
            </a:solidFill>
          </a:endParaRPr>
        </a:p>
      </dgm:t>
    </dgm:pt>
    <dgm:pt modelId="{D5691D13-16E2-4205-B7D0-302F7992D5F3}" type="parTrans" cxnId="{8E58A2D0-2A17-4CC7-B83B-09D47CEDBCB4}">
      <dgm:prSet/>
      <dgm:spPr/>
      <dgm:t>
        <a:bodyPr/>
        <a:lstStyle/>
        <a:p>
          <a:endParaRPr lang="ru-RU"/>
        </a:p>
      </dgm:t>
    </dgm:pt>
    <dgm:pt modelId="{58BC6F5F-5313-457C-A05E-E901F3FE1300}" type="sibTrans" cxnId="{8E58A2D0-2A17-4CC7-B83B-09D47CEDBCB4}">
      <dgm:prSet/>
      <dgm:spPr/>
      <dgm:t>
        <a:bodyPr/>
        <a:lstStyle/>
        <a:p>
          <a:endParaRPr lang="ru-RU"/>
        </a:p>
      </dgm:t>
    </dgm:pt>
    <dgm:pt modelId="{733D5A2B-A56A-4E0F-8222-FF5FC910CC8F}">
      <dgm:prSet phldrT="[Текст]" custT="1"/>
      <dgm:spPr/>
      <dgm:t>
        <a:bodyPr/>
        <a:lstStyle/>
        <a:p>
          <a:r>
            <a:rPr lang="ru-RU" sz="1600" dirty="0" smtClean="0"/>
            <a:t>создание условий для овладения культурными средствами деятельности;</a:t>
          </a:r>
          <a:endParaRPr lang="ru-RU" sz="1600" dirty="0"/>
        </a:p>
      </dgm:t>
    </dgm:pt>
    <dgm:pt modelId="{2E6FED9D-F089-4D03-A2D7-0F6A94FE7BFB}" type="parTrans" cxnId="{8C8EB342-5238-4EFC-85B1-1B71ED5631F8}">
      <dgm:prSet/>
      <dgm:spPr/>
      <dgm:t>
        <a:bodyPr/>
        <a:lstStyle/>
        <a:p>
          <a:endParaRPr lang="ru-RU"/>
        </a:p>
      </dgm:t>
    </dgm:pt>
    <dgm:pt modelId="{22280B7E-3397-4A08-851E-B27D374A17F5}" type="sibTrans" cxnId="{8C8EB342-5238-4EFC-85B1-1B71ED5631F8}">
      <dgm:prSet/>
      <dgm:spPr/>
      <dgm:t>
        <a:bodyPr/>
        <a:lstStyle/>
        <a:p>
          <a:endParaRPr lang="ru-RU"/>
        </a:p>
      </dgm:t>
    </dgm:pt>
    <dgm:pt modelId="{B48575CD-8B99-4D4C-8C46-53939EC9BE42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Взаимодействие с родителями </a:t>
          </a:r>
          <a:endParaRPr lang="ru-RU" b="1" dirty="0">
            <a:solidFill>
              <a:schemeClr val="tx1"/>
            </a:solidFill>
          </a:endParaRPr>
        </a:p>
      </dgm:t>
    </dgm:pt>
    <dgm:pt modelId="{C330E526-171E-48DF-8105-2DA733E609B9}" type="parTrans" cxnId="{EB05AD45-44ED-4E61-89DE-8A246C4ADF9A}">
      <dgm:prSet/>
      <dgm:spPr/>
      <dgm:t>
        <a:bodyPr/>
        <a:lstStyle/>
        <a:p>
          <a:endParaRPr lang="ru-RU"/>
        </a:p>
      </dgm:t>
    </dgm:pt>
    <dgm:pt modelId="{FC54DCA8-F8E7-4CA3-BFFD-B303B7C8AC8E}" type="sibTrans" cxnId="{EB05AD45-44ED-4E61-89DE-8A246C4ADF9A}">
      <dgm:prSet/>
      <dgm:spPr/>
      <dgm:t>
        <a:bodyPr/>
        <a:lstStyle/>
        <a:p>
          <a:endParaRPr lang="ru-RU"/>
        </a:p>
      </dgm:t>
    </dgm:pt>
    <dgm:pt modelId="{9AFF9ABC-8C80-436D-83CC-610C7EC4944F}">
      <dgm:prSet phldrT="[Текст]" custT="1"/>
      <dgm:spPr/>
      <dgm:t>
        <a:bodyPr/>
        <a:lstStyle/>
        <a:p>
          <a:r>
            <a:rPr lang="ru-RU" sz="1600" dirty="0" smtClean="0"/>
            <a:t>по вопросам образования ребенка, непосредственного вовлечения их в образовательную деятельность, в том числе посредством создания образовательных проектов совместно с семьей на основе выявления потребностей и поддержки образовательных инициатив семьи.</a:t>
          </a:r>
          <a:endParaRPr lang="ru-RU" sz="1600" dirty="0"/>
        </a:p>
      </dgm:t>
    </dgm:pt>
    <dgm:pt modelId="{7C6913D8-6DCD-4631-9A6C-25ADB1BF0694}" type="parTrans" cxnId="{AB915E7C-5D63-48FF-9131-17B7E42FC0E0}">
      <dgm:prSet/>
      <dgm:spPr/>
      <dgm:t>
        <a:bodyPr/>
        <a:lstStyle/>
        <a:p>
          <a:endParaRPr lang="ru-RU"/>
        </a:p>
      </dgm:t>
    </dgm:pt>
    <dgm:pt modelId="{92767C87-AED6-4BBE-A692-3DE396D2C70B}" type="sibTrans" cxnId="{AB915E7C-5D63-48FF-9131-17B7E42FC0E0}">
      <dgm:prSet/>
      <dgm:spPr/>
      <dgm:t>
        <a:bodyPr/>
        <a:lstStyle/>
        <a:p>
          <a:endParaRPr lang="ru-RU"/>
        </a:p>
      </dgm:t>
    </dgm:pt>
    <dgm:pt modelId="{79C518D1-94EC-4B0B-992E-88DD6F0D9F78}">
      <dgm:prSet custT="1"/>
      <dgm:spPr/>
      <dgm:t>
        <a:bodyPr/>
        <a:lstStyle/>
        <a:p>
          <a:r>
            <a:rPr lang="ru-RU" sz="1600" dirty="0" smtClean="0"/>
            <a:t>организация видов деятельности, способствующих развитию мышления, речи, общения, воображения и детского творчества, личностного, физического и художественно-эстетического развития детей;</a:t>
          </a:r>
          <a:endParaRPr lang="ru-RU" sz="1600" dirty="0"/>
        </a:p>
      </dgm:t>
    </dgm:pt>
    <dgm:pt modelId="{35474195-D29D-4CD0-97D1-7BAE3F766BF5}" type="parTrans" cxnId="{1D4804F9-4E01-4C39-AE55-809A7CC07E5D}">
      <dgm:prSet/>
      <dgm:spPr/>
      <dgm:t>
        <a:bodyPr/>
        <a:lstStyle/>
        <a:p>
          <a:endParaRPr lang="ru-RU"/>
        </a:p>
      </dgm:t>
    </dgm:pt>
    <dgm:pt modelId="{335DA1AD-8E57-47E2-A604-C6036A2EF8C7}" type="sibTrans" cxnId="{1D4804F9-4E01-4C39-AE55-809A7CC07E5D}">
      <dgm:prSet/>
      <dgm:spPr/>
      <dgm:t>
        <a:bodyPr/>
        <a:lstStyle/>
        <a:p>
          <a:endParaRPr lang="ru-RU"/>
        </a:p>
      </dgm:t>
    </dgm:pt>
    <dgm:pt modelId="{7C686D71-BEC1-448C-B622-D12E47643F4D}">
      <dgm:prSet custT="1"/>
      <dgm:spPr/>
      <dgm:t>
        <a:bodyPr/>
        <a:lstStyle/>
        <a:p>
          <a:r>
            <a:rPr lang="ru-RU" sz="1600" dirty="0" smtClean="0"/>
            <a:t>поддержка спонтанной игры детей, ее обогащение, обеспечение игрового времени и пространства;</a:t>
          </a:r>
          <a:endParaRPr lang="ru-RU" sz="1600" dirty="0"/>
        </a:p>
      </dgm:t>
    </dgm:pt>
    <dgm:pt modelId="{59A00E5D-5E25-4281-9FAA-45BC83561FFE}" type="parTrans" cxnId="{741B0C07-2FB3-4A8D-AC74-2FFBD61AD140}">
      <dgm:prSet/>
      <dgm:spPr/>
      <dgm:t>
        <a:bodyPr/>
        <a:lstStyle/>
        <a:p>
          <a:endParaRPr lang="ru-RU"/>
        </a:p>
      </dgm:t>
    </dgm:pt>
    <dgm:pt modelId="{D146BC33-D341-46D2-9C84-8697A168D49B}" type="sibTrans" cxnId="{741B0C07-2FB3-4A8D-AC74-2FFBD61AD140}">
      <dgm:prSet/>
      <dgm:spPr/>
      <dgm:t>
        <a:bodyPr/>
        <a:lstStyle/>
        <a:p>
          <a:endParaRPr lang="ru-RU"/>
        </a:p>
      </dgm:t>
    </dgm:pt>
    <dgm:pt modelId="{A3E3EEA5-8096-4DF1-83D4-16147CD238FE}">
      <dgm:prSet custT="1"/>
      <dgm:spPr/>
      <dgm:t>
        <a:bodyPr/>
        <a:lstStyle/>
        <a:p>
          <a:r>
            <a:rPr lang="ru-RU" sz="1600" dirty="0" smtClean="0"/>
            <a:t>оценка индивидуального развития детей.</a:t>
          </a:r>
          <a:endParaRPr lang="ru-RU" sz="1600" dirty="0"/>
        </a:p>
      </dgm:t>
    </dgm:pt>
    <dgm:pt modelId="{692B57A5-45EE-46C3-A14B-BB4A72CFF90E}" type="parTrans" cxnId="{1A4B569C-0BBE-40C3-A9C8-23345C0C5D36}">
      <dgm:prSet/>
      <dgm:spPr/>
      <dgm:t>
        <a:bodyPr/>
        <a:lstStyle/>
        <a:p>
          <a:endParaRPr lang="ru-RU"/>
        </a:p>
      </dgm:t>
    </dgm:pt>
    <dgm:pt modelId="{8CDFAC38-3F61-495A-BB45-33A51C0BB994}" type="sibTrans" cxnId="{1A4B569C-0BBE-40C3-A9C8-23345C0C5D36}">
      <dgm:prSet/>
      <dgm:spPr/>
      <dgm:t>
        <a:bodyPr/>
        <a:lstStyle/>
        <a:p>
          <a:endParaRPr lang="ru-RU"/>
        </a:p>
      </dgm:t>
    </dgm:pt>
    <dgm:pt modelId="{90DB3AC7-C20B-48DA-83C7-DB77A5B56C3A}" type="pres">
      <dgm:prSet presAssocID="{E496F7BC-16C5-401D-B637-15C252DA462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A09339-1D80-4B33-A6E3-FFC4DBE12C5E}" type="pres">
      <dgm:prSet presAssocID="{98EF0EC6-8BB5-4CD8-BA69-E296A007E106}" presName="composite" presStyleCnt="0"/>
      <dgm:spPr/>
    </dgm:pt>
    <dgm:pt modelId="{7C546A9F-73DB-457A-BCE0-C3816020DD24}" type="pres">
      <dgm:prSet presAssocID="{98EF0EC6-8BB5-4CD8-BA69-E296A007E106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A9A0D9-18F4-42F2-AD5F-D71BE50D88E6}" type="pres">
      <dgm:prSet presAssocID="{98EF0EC6-8BB5-4CD8-BA69-E296A007E106}" presName="descendantText" presStyleLbl="alignAcc1" presStyleIdx="0" presStyleCnt="2" custScaleX="80256" custScaleY="122568" custLinFactNeighborX="-1140" custLinFactNeighborY="71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ACEB80-A8BA-4171-A00A-674CC56E39DB}" type="pres">
      <dgm:prSet presAssocID="{58BC6F5F-5313-457C-A05E-E901F3FE1300}" presName="sp" presStyleCnt="0"/>
      <dgm:spPr/>
    </dgm:pt>
    <dgm:pt modelId="{3AC63FA9-BD4A-44B6-A902-BA69CA565CB7}" type="pres">
      <dgm:prSet presAssocID="{B48575CD-8B99-4D4C-8C46-53939EC9BE42}" presName="composite" presStyleCnt="0"/>
      <dgm:spPr/>
    </dgm:pt>
    <dgm:pt modelId="{FB913B74-9900-4AB3-8599-A21AF2B4815C}" type="pres">
      <dgm:prSet presAssocID="{B48575CD-8B99-4D4C-8C46-53939EC9BE42}" presName="parentText" presStyleLbl="alignNode1" presStyleIdx="1" presStyleCnt="2" custLinFactNeighborX="-2619" custLinFactNeighborY="-1209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D193A3-72D1-4E55-8861-175BD45F596C}" type="pres">
      <dgm:prSet presAssocID="{B48575CD-8B99-4D4C-8C46-53939EC9BE42}" presName="descendantText" presStyleLbl="alignAcc1" presStyleIdx="1" presStyleCnt="2" custScaleX="92042" custScaleY="1115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8EB342-5238-4EFC-85B1-1B71ED5631F8}" srcId="{98EF0EC6-8BB5-4CD8-BA69-E296A007E106}" destId="{733D5A2B-A56A-4E0F-8222-FF5FC910CC8F}" srcOrd="0" destOrd="0" parTransId="{2E6FED9D-F089-4D03-A2D7-0F6A94FE7BFB}" sibTransId="{22280B7E-3397-4A08-851E-B27D374A17F5}"/>
    <dgm:cxn modelId="{AB915E7C-5D63-48FF-9131-17B7E42FC0E0}" srcId="{B48575CD-8B99-4D4C-8C46-53939EC9BE42}" destId="{9AFF9ABC-8C80-436D-83CC-610C7EC4944F}" srcOrd="0" destOrd="0" parTransId="{7C6913D8-6DCD-4631-9A6C-25ADB1BF0694}" sibTransId="{92767C87-AED6-4BBE-A692-3DE396D2C70B}"/>
    <dgm:cxn modelId="{8E58A2D0-2A17-4CC7-B83B-09D47CEDBCB4}" srcId="{E496F7BC-16C5-401D-B637-15C252DA462E}" destId="{98EF0EC6-8BB5-4CD8-BA69-E296A007E106}" srcOrd="0" destOrd="0" parTransId="{D5691D13-16E2-4205-B7D0-302F7992D5F3}" sibTransId="{58BC6F5F-5313-457C-A05E-E901F3FE1300}"/>
    <dgm:cxn modelId="{22607148-9F5C-41F9-BD3D-8EB22F129DE6}" type="presOf" srcId="{98EF0EC6-8BB5-4CD8-BA69-E296A007E106}" destId="{7C546A9F-73DB-457A-BCE0-C3816020DD24}" srcOrd="0" destOrd="0" presId="urn:microsoft.com/office/officeart/2005/8/layout/chevron2"/>
    <dgm:cxn modelId="{EB05AD45-44ED-4E61-89DE-8A246C4ADF9A}" srcId="{E496F7BC-16C5-401D-B637-15C252DA462E}" destId="{B48575CD-8B99-4D4C-8C46-53939EC9BE42}" srcOrd="1" destOrd="0" parTransId="{C330E526-171E-48DF-8105-2DA733E609B9}" sibTransId="{FC54DCA8-F8E7-4CA3-BFFD-B303B7C8AC8E}"/>
    <dgm:cxn modelId="{4472C072-F44F-4FB6-BD3D-78A61AEAA0E6}" type="presOf" srcId="{7C686D71-BEC1-448C-B622-D12E47643F4D}" destId="{56A9A0D9-18F4-42F2-AD5F-D71BE50D88E6}" srcOrd="0" destOrd="2" presId="urn:microsoft.com/office/officeart/2005/8/layout/chevron2"/>
    <dgm:cxn modelId="{532FEDE0-26E8-4155-AAB4-BDA11E249158}" type="presOf" srcId="{B48575CD-8B99-4D4C-8C46-53939EC9BE42}" destId="{FB913B74-9900-4AB3-8599-A21AF2B4815C}" srcOrd="0" destOrd="0" presId="urn:microsoft.com/office/officeart/2005/8/layout/chevron2"/>
    <dgm:cxn modelId="{1D4804F9-4E01-4C39-AE55-809A7CC07E5D}" srcId="{98EF0EC6-8BB5-4CD8-BA69-E296A007E106}" destId="{79C518D1-94EC-4B0B-992E-88DD6F0D9F78}" srcOrd="1" destOrd="0" parTransId="{35474195-D29D-4CD0-97D1-7BAE3F766BF5}" sibTransId="{335DA1AD-8E57-47E2-A604-C6036A2EF8C7}"/>
    <dgm:cxn modelId="{5F984313-DED9-42C3-B016-6C8B18F6DE11}" type="presOf" srcId="{E496F7BC-16C5-401D-B637-15C252DA462E}" destId="{90DB3AC7-C20B-48DA-83C7-DB77A5B56C3A}" srcOrd="0" destOrd="0" presId="urn:microsoft.com/office/officeart/2005/8/layout/chevron2"/>
    <dgm:cxn modelId="{741B0C07-2FB3-4A8D-AC74-2FFBD61AD140}" srcId="{98EF0EC6-8BB5-4CD8-BA69-E296A007E106}" destId="{7C686D71-BEC1-448C-B622-D12E47643F4D}" srcOrd="2" destOrd="0" parTransId="{59A00E5D-5E25-4281-9FAA-45BC83561FFE}" sibTransId="{D146BC33-D341-46D2-9C84-8697A168D49B}"/>
    <dgm:cxn modelId="{424FD174-9A32-43B8-B7DA-70B0697CE645}" type="presOf" srcId="{733D5A2B-A56A-4E0F-8222-FF5FC910CC8F}" destId="{56A9A0D9-18F4-42F2-AD5F-D71BE50D88E6}" srcOrd="0" destOrd="0" presId="urn:microsoft.com/office/officeart/2005/8/layout/chevron2"/>
    <dgm:cxn modelId="{4564E065-2C3F-473A-B431-7E178C87E5CD}" type="presOf" srcId="{79C518D1-94EC-4B0B-992E-88DD6F0D9F78}" destId="{56A9A0D9-18F4-42F2-AD5F-D71BE50D88E6}" srcOrd="0" destOrd="1" presId="urn:microsoft.com/office/officeart/2005/8/layout/chevron2"/>
    <dgm:cxn modelId="{1A4B569C-0BBE-40C3-A9C8-23345C0C5D36}" srcId="{98EF0EC6-8BB5-4CD8-BA69-E296A007E106}" destId="{A3E3EEA5-8096-4DF1-83D4-16147CD238FE}" srcOrd="3" destOrd="0" parTransId="{692B57A5-45EE-46C3-A14B-BB4A72CFF90E}" sibTransId="{8CDFAC38-3F61-495A-BB45-33A51C0BB994}"/>
    <dgm:cxn modelId="{9B6E79E9-7D3E-4181-BFAA-067D2AC87EF8}" type="presOf" srcId="{A3E3EEA5-8096-4DF1-83D4-16147CD238FE}" destId="{56A9A0D9-18F4-42F2-AD5F-D71BE50D88E6}" srcOrd="0" destOrd="3" presId="urn:microsoft.com/office/officeart/2005/8/layout/chevron2"/>
    <dgm:cxn modelId="{422384C5-E42A-449B-BEAC-E3ED1E3214DA}" type="presOf" srcId="{9AFF9ABC-8C80-436D-83CC-610C7EC4944F}" destId="{C0D193A3-72D1-4E55-8861-175BD45F596C}" srcOrd="0" destOrd="0" presId="urn:microsoft.com/office/officeart/2005/8/layout/chevron2"/>
    <dgm:cxn modelId="{E2AE1F32-097E-4A80-9B47-177CCF01F197}" type="presParOf" srcId="{90DB3AC7-C20B-48DA-83C7-DB77A5B56C3A}" destId="{1AA09339-1D80-4B33-A6E3-FFC4DBE12C5E}" srcOrd="0" destOrd="0" presId="urn:microsoft.com/office/officeart/2005/8/layout/chevron2"/>
    <dgm:cxn modelId="{ED850F6E-F35D-4D65-AE9E-5AD914EDA558}" type="presParOf" srcId="{1AA09339-1D80-4B33-A6E3-FFC4DBE12C5E}" destId="{7C546A9F-73DB-457A-BCE0-C3816020DD24}" srcOrd="0" destOrd="0" presId="urn:microsoft.com/office/officeart/2005/8/layout/chevron2"/>
    <dgm:cxn modelId="{4FD6B827-8666-456F-9171-98D22D79D67C}" type="presParOf" srcId="{1AA09339-1D80-4B33-A6E3-FFC4DBE12C5E}" destId="{56A9A0D9-18F4-42F2-AD5F-D71BE50D88E6}" srcOrd="1" destOrd="0" presId="urn:microsoft.com/office/officeart/2005/8/layout/chevron2"/>
    <dgm:cxn modelId="{B31D99C4-B42F-4E5A-8846-7AB11D0C90CB}" type="presParOf" srcId="{90DB3AC7-C20B-48DA-83C7-DB77A5B56C3A}" destId="{EEACEB80-A8BA-4171-A00A-674CC56E39DB}" srcOrd="1" destOrd="0" presId="urn:microsoft.com/office/officeart/2005/8/layout/chevron2"/>
    <dgm:cxn modelId="{9FB99504-7E82-42C8-A1CD-2B1B7D98FA46}" type="presParOf" srcId="{90DB3AC7-C20B-48DA-83C7-DB77A5B56C3A}" destId="{3AC63FA9-BD4A-44B6-A902-BA69CA565CB7}" srcOrd="2" destOrd="0" presId="urn:microsoft.com/office/officeart/2005/8/layout/chevron2"/>
    <dgm:cxn modelId="{226397A2-2C1B-4862-A843-A9C8916F640A}" type="presParOf" srcId="{3AC63FA9-BD4A-44B6-A902-BA69CA565CB7}" destId="{FB913B74-9900-4AB3-8599-A21AF2B4815C}" srcOrd="0" destOrd="0" presId="urn:microsoft.com/office/officeart/2005/8/layout/chevron2"/>
    <dgm:cxn modelId="{6D95B44B-7510-4E3B-9190-44EC4A976D2D}" type="presParOf" srcId="{3AC63FA9-BD4A-44B6-A902-BA69CA565CB7}" destId="{C0D193A3-72D1-4E55-8861-175BD45F596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267DE6-CB2B-4A22-8FE7-21AF5A9BDFC9}" type="doc">
      <dgm:prSet loTypeId="urn:microsoft.com/office/officeart/2005/8/layout/hList6" loCatId="list" qsTypeId="urn:microsoft.com/office/officeart/2005/8/quickstyle/simple2" qsCatId="simple" csTypeId="urn:microsoft.com/office/officeart/2005/8/colors/colorful4" csCatId="colorful" phldr="1"/>
      <dgm:spPr/>
    </dgm:pt>
    <dgm:pt modelId="{8AF19522-9BCD-442D-9BB5-B2D47DF50A49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chemeClr val="accent3"/>
              </a:solidFill>
            </a:rPr>
            <a:t>Создание условий развития ребенка , открывающих возможности для его позитивной социализации, личностного развития, развития инициативы и творческих способностей на основе сотрудничества со взрослыми и сверстниками и соответствующим возрасту видам деятельности</a:t>
          </a:r>
          <a:endParaRPr lang="ru-RU" sz="1800" b="1" dirty="0">
            <a:solidFill>
              <a:schemeClr val="accent3"/>
            </a:solidFill>
          </a:endParaRPr>
        </a:p>
      </dgm:t>
    </dgm:pt>
    <dgm:pt modelId="{238056FD-357D-48AB-8748-1C3F7201BE9E}" type="parTrans" cxnId="{6CB4CF51-CE62-4542-8CC6-0592A91AFF03}">
      <dgm:prSet/>
      <dgm:spPr/>
      <dgm:t>
        <a:bodyPr/>
        <a:lstStyle/>
        <a:p>
          <a:endParaRPr lang="ru-RU"/>
        </a:p>
      </dgm:t>
    </dgm:pt>
    <dgm:pt modelId="{06513F17-413B-46A1-A54C-1ED5C4E532D6}" type="sibTrans" cxnId="{6CB4CF51-CE62-4542-8CC6-0592A91AFF03}">
      <dgm:prSet/>
      <dgm:spPr/>
      <dgm:t>
        <a:bodyPr/>
        <a:lstStyle/>
        <a:p>
          <a:endParaRPr lang="ru-RU"/>
        </a:p>
      </dgm:t>
    </dgm:pt>
    <dgm:pt modelId="{08E4B33C-E8D2-4569-A9C1-509C33ACD661}">
      <dgm:prSet custT="1"/>
      <dgm:spPr/>
      <dgm:t>
        <a:bodyPr/>
        <a:lstStyle/>
        <a:p>
          <a:pPr algn="l"/>
          <a:r>
            <a:rPr lang="ru-RU" sz="2000" dirty="0" smtClean="0">
              <a:solidFill>
                <a:schemeClr val="accent3"/>
              </a:solidFill>
            </a:rPr>
            <a:t>Создание развивающей образовательной среды, которая представляет собой систему условий социализации и индивидуализации детей</a:t>
          </a:r>
          <a:endParaRPr lang="ru-RU" sz="2000" dirty="0">
            <a:solidFill>
              <a:schemeClr val="accent3"/>
            </a:solidFill>
          </a:endParaRPr>
        </a:p>
      </dgm:t>
    </dgm:pt>
    <dgm:pt modelId="{3B3A5A15-2F0D-4EDE-A7A5-A18DA99693D4}" type="parTrans" cxnId="{9856D912-747C-4416-BF4C-16C7EE6F3596}">
      <dgm:prSet/>
      <dgm:spPr/>
      <dgm:t>
        <a:bodyPr/>
        <a:lstStyle/>
        <a:p>
          <a:endParaRPr lang="ru-RU"/>
        </a:p>
      </dgm:t>
    </dgm:pt>
    <dgm:pt modelId="{D902B1D8-49CF-417B-8574-DE4227D7A927}" type="sibTrans" cxnId="{9856D912-747C-4416-BF4C-16C7EE6F3596}">
      <dgm:prSet/>
      <dgm:spPr/>
      <dgm:t>
        <a:bodyPr/>
        <a:lstStyle/>
        <a:p>
          <a:endParaRPr lang="ru-RU"/>
        </a:p>
      </dgm:t>
    </dgm:pt>
    <dgm:pt modelId="{5C8055B9-8CFB-49F7-8442-82FCE1922C5A}" type="pres">
      <dgm:prSet presAssocID="{55267DE6-CB2B-4A22-8FE7-21AF5A9BDFC9}" presName="Name0" presStyleCnt="0">
        <dgm:presLayoutVars>
          <dgm:dir/>
          <dgm:resizeHandles val="exact"/>
        </dgm:presLayoutVars>
      </dgm:prSet>
      <dgm:spPr/>
    </dgm:pt>
    <dgm:pt modelId="{987556D3-3B02-4313-B7E7-783562657A96}" type="pres">
      <dgm:prSet presAssocID="{8AF19522-9BCD-442D-9BB5-B2D47DF50A49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DC9C0E-07D2-43C2-A8E4-8EB22159E64D}" type="pres">
      <dgm:prSet presAssocID="{06513F17-413B-46A1-A54C-1ED5C4E532D6}" presName="sibTrans" presStyleCnt="0"/>
      <dgm:spPr/>
    </dgm:pt>
    <dgm:pt modelId="{7B09F176-932C-4595-80C0-ACA5BD17C981}" type="pres">
      <dgm:prSet presAssocID="{08E4B33C-E8D2-4569-A9C1-509C33ACD66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6F7C00-C3A7-468B-8D0B-4C46EFCE1987}" type="presOf" srcId="{08E4B33C-E8D2-4569-A9C1-509C33ACD661}" destId="{7B09F176-932C-4595-80C0-ACA5BD17C981}" srcOrd="0" destOrd="0" presId="urn:microsoft.com/office/officeart/2005/8/layout/hList6"/>
    <dgm:cxn modelId="{0BD0C538-B7D7-410C-A6C4-D0E61C7B14FA}" type="presOf" srcId="{8AF19522-9BCD-442D-9BB5-B2D47DF50A49}" destId="{987556D3-3B02-4313-B7E7-783562657A96}" srcOrd="0" destOrd="0" presId="urn:microsoft.com/office/officeart/2005/8/layout/hList6"/>
    <dgm:cxn modelId="{6CB4CF51-CE62-4542-8CC6-0592A91AFF03}" srcId="{55267DE6-CB2B-4A22-8FE7-21AF5A9BDFC9}" destId="{8AF19522-9BCD-442D-9BB5-B2D47DF50A49}" srcOrd="0" destOrd="0" parTransId="{238056FD-357D-48AB-8748-1C3F7201BE9E}" sibTransId="{06513F17-413B-46A1-A54C-1ED5C4E532D6}"/>
    <dgm:cxn modelId="{9856D912-747C-4416-BF4C-16C7EE6F3596}" srcId="{55267DE6-CB2B-4A22-8FE7-21AF5A9BDFC9}" destId="{08E4B33C-E8D2-4569-A9C1-509C33ACD661}" srcOrd="1" destOrd="0" parTransId="{3B3A5A15-2F0D-4EDE-A7A5-A18DA99693D4}" sibTransId="{D902B1D8-49CF-417B-8574-DE4227D7A927}"/>
    <dgm:cxn modelId="{FBE04B01-8BDE-4C71-B284-436C56A04753}" type="presOf" srcId="{55267DE6-CB2B-4A22-8FE7-21AF5A9BDFC9}" destId="{5C8055B9-8CFB-49F7-8442-82FCE1922C5A}" srcOrd="0" destOrd="0" presId="urn:microsoft.com/office/officeart/2005/8/layout/hList6"/>
    <dgm:cxn modelId="{C20D310C-C64E-48B9-ADC5-A70B95C36156}" type="presParOf" srcId="{5C8055B9-8CFB-49F7-8442-82FCE1922C5A}" destId="{987556D3-3B02-4313-B7E7-783562657A96}" srcOrd="0" destOrd="0" presId="urn:microsoft.com/office/officeart/2005/8/layout/hList6"/>
    <dgm:cxn modelId="{3AC961A3-029D-402F-9FE9-C6BA3A849611}" type="presParOf" srcId="{5C8055B9-8CFB-49F7-8442-82FCE1922C5A}" destId="{E7DC9C0E-07D2-43C2-A8E4-8EB22159E64D}" srcOrd="1" destOrd="0" presId="urn:microsoft.com/office/officeart/2005/8/layout/hList6"/>
    <dgm:cxn modelId="{789998EB-ECB2-405F-8F13-794270286F0D}" type="presParOf" srcId="{5C8055B9-8CFB-49F7-8442-82FCE1922C5A}" destId="{7B09F176-932C-4595-80C0-ACA5BD17C981}" srcOrd="2" destOrd="0" presId="urn:microsoft.com/office/officeart/2005/8/layout/hList6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B0761A-E55B-4612-9C46-13C0B52162D4}" type="doc">
      <dgm:prSet loTypeId="urn:microsoft.com/office/officeart/2005/8/layout/list1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1C07B659-CC7D-4DA9-834E-B0EEB5ED1BD2}">
      <dgm:prSet phldrT="[Текст]" custT="1"/>
      <dgm:spPr/>
      <dgm:t>
        <a:bodyPr/>
        <a:lstStyle/>
        <a:p>
          <a:pPr algn="ctr"/>
          <a:r>
            <a: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Социально коммуникативное развитие</a:t>
          </a:r>
          <a:endParaRPr lang="ru-RU" sz="2800" b="1" i="0" dirty="0"/>
        </a:p>
      </dgm:t>
    </dgm:pt>
    <dgm:pt modelId="{B4ECC9F6-1A3A-40B2-A133-17337C451327}" type="parTrans" cxnId="{054D3C87-33B3-407C-9904-D73A68FE8806}">
      <dgm:prSet/>
      <dgm:spPr/>
      <dgm:t>
        <a:bodyPr/>
        <a:lstStyle/>
        <a:p>
          <a:endParaRPr lang="ru-RU"/>
        </a:p>
      </dgm:t>
    </dgm:pt>
    <dgm:pt modelId="{E61CA09C-B9DF-4E13-BF22-9E64C95221D5}" type="sibTrans" cxnId="{054D3C87-33B3-407C-9904-D73A68FE8806}">
      <dgm:prSet/>
      <dgm:spPr/>
      <dgm:t>
        <a:bodyPr/>
        <a:lstStyle/>
        <a:p>
          <a:endParaRPr lang="ru-RU"/>
        </a:p>
      </dgm:t>
    </dgm:pt>
    <dgm:pt modelId="{CABA2B09-36C7-4E20-9320-0159EC2432D1}">
      <dgm:prSet custT="1"/>
      <dgm:spPr/>
      <dgm:t>
        <a:bodyPr/>
        <a:lstStyle/>
        <a:p>
          <a:pPr algn="ctr"/>
          <a:r>
            <a:rPr lang="ru-RU" sz="3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Речевое развитие</a:t>
          </a:r>
          <a:endParaRPr lang="ru-RU" sz="3200" b="1" i="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742809-545B-45FF-91D1-9543E333D731}" type="parTrans" cxnId="{84CEDE61-3529-4D28-B5BC-AE3ED5960E50}">
      <dgm:prSet/>
      <dgm:spPr/>
      <dgm:t>
        <a:bodyPr/>
        <a:lstStyle/>
        <a:p>
          <a:endParaRPr lang="ru-RU"/>
        </a:p>
      </dgm:t>
    </dgm:pt>
    <dgm:pt modelId="{207029B1-87D7-456F-89CC-33843A0B00DE}" type="sibTrans" cxnId="{84CEDE61-3529-4D28-B5BC-AE3ED5960E50}">
      <dgm:prSet/>
      <dgm:spPr/>
      <dgm:t>
        <a:bodyPr/>
        <a:lstStyle/>
        <a:p>
          <a:endParaRPr lang="ru-RU"/>
        </a:p>
      </dgm:t>
    </dgm:pt>
    <dgm:pt modelId="{DDC6428A-8487-4689-8E59-5FEF76080F01}">
      <dgm:prSet custT="1"/>
      <dgm:spPr/>
      <dgm:t>
        <a:bodyPr/>
        <a:lstStyle/>
        <a:p>
          <a:pPr algn="ctr"/>
          <a:r>
            <a: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Художественно эстетическое развитие</a:t>
          </a:r>
          <a:endParaRPr lang="ru-RU" sz="2800" b="1" i="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F27579-DAA1-49D4-B818-83212772D738}" type="parTrans" cxnId="{F4F68D87-B3B6-4068-BD96-F4E96CC078B0}">
      <dgm:prSet/>
      <dgm:spPr/>
      <dgm:t>
        <a:bodyPr/>
        <a:lstStyle/>
        <a:p>
          <a:endParaRPr lang="ru-RU"/>
        </a:p>
      </dgm:t>
    </dgm:pt>
    <dgm:pt modelId="{51D13B39-734E-4BE6-ADBA-686225F0F524}" type="sibTrans" cxnId="{F4F68D87-B3B6-4068-BD96-F4E96CC078B0}">
      <dgm:prSet/>
      <dgm:spPr/>
      <dgm:t>
        <a:bodyPr/>
        <a:lstStyle/>
        <a:p>
          <a:endParaRPr lang="ru-RU"/>
        </a:p>
      </dgm:t>
    </dgm:pt>
    <dgm:pt modelId="{7DC6CF13-0E73-47B3-924D-6EDDC015D5CB}">
      <dgm:prSet custT="1"/>
      <dgm:spPr/>
      <dgm:t>
        <a:bodyPr/>
        <a:lstStyle/>
        <a:p>
          <a:pPr algn="ctr"/>
          <a:r>
            <a: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Физическое развитие</a:t>
          </a:r>
          <a:endParaRPr lang="ru-RU" sz="2800" b="1" i="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81A9E4-ED4A-49DE-9228-97A4182EA2B3}" type="parTrans" cxnId="{0A7B688D-8D12-4376-983E-AF196E6CC444}">
      <dgm:prSet/>
      <dgm:spPr/>
      <dgm:t>
        <a:bodyPr/>
        <a:lstStyle/>
        <a:p>
          <a:endParaRPr lang="ru-RU"/>
        </a:p>
      </dgm:t>
    </dgm:pt>
    <dgm:pt modelId="{1E917D18-6877-4A15-830E-865F56B2BBE4}" type="sibTrans" cxnId="{0A7B688D-8D12-4376-983E-AF196E6CC444}">
      <dgm:prSet/>
      <dgm:spPr/>
      <dgm:t>
        <a:bodyPr/>
        <a:lstStyle/>
        <a:p>
          <a:endParaRPr lang="ru-RU"/>
        </a:p>
      </dgm:t>
    </dgm:pt>
    <dgm:pt modelId="{F07BCBFB-6C78-4E05-AD2B-1B76E718EF17}">
      <dgm:prSet custT="1"/>
      <dgm:spPr/>
      <dgm:t>
        <a:bodyPr/>
        <a:lstStyle/>
        <a:p>
          <a:pPr algn="ctr"/>
          <a:r>
            <a: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Познавательное развитие</a:t>
          </a:r>
          <a:endParaRPr lang="ru-RU" sz="2800" b="1" i="0" dirty="0">
            <a:solidFill>
              <a:schemeClr val="accent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A1759C9-966E-4F5E-9EAB-1E77099DD66D}" type="sibTrans" cxnId="{AADC7419-F0A1-4182-BD0E-2B648D4DD9B6}">
      <dgm:prSet/>
      <dgm:spPr/>
      <dgm:t>
        <a:bodyPr/>
        <a:lstStyle/>
        <a:p>
          <a:endParaRPr lang="ru-RU"/>
        </a:p>
      </dgm:t>
    </dgm:pt>
    <dgm:pt modelId="{D63261FB-0B6D-4702-AB6A-BD0D023A601C}" type="parTrans" cxnId="{AADC7419-F0A1-4182-BD0E-2B648D4DD9B6}">
      <dgm:prSet/>
      <dgm:spPr/>
      <dgm:t>
        <a:bodyPr/>
        <a:lstStyle/>
        <a:p>
          <a:endParaRPr lang="ru-RU"/>
        </a:p>
      </dgm:t>
    </dgm:pt>
    <dgm:pt modelId="{CE1CF5BF-31CE-419C-BB4C-D7C21019B522}" type="pres">
      <dgm:prSet presAssocID="{74B0761A-E55B-4612-9C46-13C0B52162D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AC6D8B-8363-4274-B7C9-1A134C4084BA}" type="pres">
      <dgm:prSet presAssocID="{1C07B659-CC7D-4DA9-834E-B0EEB5ED1BD2}" presName="parentLin" presStyleCnt="0"/>
      <dgm:spPr/>
      <dgm:t>
        <a:bodyPr/>
        <a:lstStyle/>
        <a:p>
          <a:endParaRPr lang="ru-RU"/>
        </a:p>
      </dgm:t>
    </dgm:pt>
    <dgm:pt modelId="{9884DBAE-8C80-4A1D-8F0C-FAC9A8CD382B}" type="pres">
      <dgm:prSet presAssocID="{1C07B659-CC7D-4DA9-834E-B0EEB5ED1BD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F0B70877-3EC2-4885-B4A0-006616CB2C1D}" type="pres">
      <dgm:prSet presAssocID="{1C07B659-CC7D-4DA9-834E-B0EEB5ED1BD2}" presName="parentText" presStyleLbl="node1" presStyleIdx="0" presStyleCnt="5" custScaleX="13073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DF8E3-6479-4C3F-8E62-22ABE72B3810}" type="pres">
      <dgm:prSet presAssocID="{1C07B659-CC7D-4DA9-834E-B0EEB5ED1BD2}" presName="negativeSpace" presStyleCnt="0"/>
      <dgm:spPr/>
      <dgm:t>
        <a:bodyPr/>
        <a:lstStyle/>
        <a:p>
          <a:endParaRPr lang="ru-RU"/>
        </a:p>
      </dgm:t>
    </dgm:pt>
    <dgm:pt modelId="{353E314D-A8BA-446A-8F95-0E6149B82BD5}" type="pres">
      <dgm:prSet presAssocID="{1C07B659-CC7D-4DA9-834E-B0EEB5ED1BD2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CDD1F0-A7AA-489B-9552-2AEFBC446AF8}" type="pres">
      <dgm:prSet presAssocID="{E61CA09C-B9DF-4E13-BF22-9E64C95221D5}" presName="spaceBetweenRectangles" presStyleCnt="0"/>
      <dgm:spPr/>
      <dgm:t>
        <a:bodyPr/>
        <a:lstStyle/>
        <a:p>
          <a:endParaRPr lang="ru-RU"/>
        </a:p>
      </dgm:t>
    </dgm:pt>
    <dgm:pt modelId="{4438F31F-E538-4F3B-AFDA-A1A7971338F5}" type="pres">
      <dgm:prSet presAssocID="{F07BCBFB-6C78-4E05-AD2B-1B76E718EF17}" presName="parentLin" presStyleCnt="0"/>
      <dgm:spPr/>
    </dgm:pt>
    <dgm:pt modelId="{163D7D5D-28D3-4E0F-AD3A-949C3A25BDFB}" type="pres">
      <dgm:prSet presAssocID="{F07BCBFB-6C78-4E05-AD2B-1B76E718EF17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B8B5D356-0C40-4417-BA37-C7D35A557B77}" type="pres">
      <dgm:prSet presAssocID="{F07BCBFB-6C78-4E05-AD2B-1B76E718EF17}" presName="parentText" presStyleLbl="node1" presStyleIdx="1" presStyleCnt="5" custScaleX="1270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C2463B-BB23-4E48-AF81-2F0F3871CE81}" type="pres">
      <dgm:prSet presAssocID="{F07BCBFB-6C78-4E05-AD2B-1B76E718EF17}" presName="negativeSpace" presStyleCnt="0"/>
      <dgm:spPr/>
    </dgm:pt>
    <dgm:pt modelId="{36A7335A-6E43-477F-A7AC-1EB4F65E5E0B}" type="pres">
      <dgm:prSet presAssocID="{F07BCBFB-6C78-4E05-AD2B-1B76E718EF17}" presName="childText" presStyleLbl="conFgAcc1" presStyleIdx="1" presStyleCnt="5">
        <dgm:presLayoutVars>
          <dgm:bulletEnabled val="1"/>
        </dgm:presLayoutVars>
      </dgm:prSet>
      <dgm:spPr/>
    </dgm:pt>
    <dgm:pt modelId="{0A5356D1-DE5D-4397-8051-7A3DA640138E}" type="pres">
      <dgm:prSet presAssocID="{6A1759C9-966E-4F5E-9EAB-1E77099DD66D}" presName="spaceBetweenRectangles" presStyleCnt="0"/>
      <dgm:spPr/>
    </dgm:pt>
    <dgm:pt modelId="{4961F846-5B3F-48B0-8E9C-9377E57D4099}" type="pres">
      <dgm:prSet presAssocID="{CABA2B09-36C7-4E20-9320-0159EC2432D1}" presName="parentLin" presStyleCnt="0"/>
      <dgm:spPr/>
    </dgm:pt>
    <dgm:pt modelId="{BA652DF1-697C-4FB2-AE4A-C35DEE0C4EEB}" type="pres">
      <dgm:prSet presAssocID="{CABA2B09-36C7-4E20-9320-0159EC2432D1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DF264630-84CA-431C-A5C6-C3AF518BD08C}" type="pres">
      <dgm:prSet presAssocID="{CABA2B09-36C7-4E20-9320-0159EC2432D1}" presName="parentText" presStyleLbl="node1" presStyleIdx="2" presStyleCnt="5" custScaleX="12827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8D55B0-DA91-4CA9-B107-2DBE8815CCB6}" type="pres">
      <dgm:prSet presAssocID="{CABA2B09-36C7-4E20-9320-0159EC2432D1}" presName="negativeSpace" presStyleCnt="0"/>
      <dgm:spPr/>
    </dgm:pt>
    <dgm:pt modelId="{16B8DCBF-3498-4040-AC43-F355DF2ECB15}" type="pres">
      <dgm:prSet presAssocID="{CABA2B09-36C7-4E20-9320-0159EC2432D1}" presName="childText" presStyleLbl="conFgAcc1" presStyleIdx="2" presStyleCnt="5">
        <dgm:presLayoutVars>
          <dgm:bulletEnabled val="1"/>
        </dgm:presLayoutVars>
      </dgm:prSet>
      <dgm:spPr/>
    </dgm:pt>
    <dgm:pt modelId="{98A326CE-42CB-4583-AFBA-7D62861ABFE5}" type="pres">
      <dgm:prSet presAssocID="{207029B1-87D7-456F-89CC-33843A0B00DE}" presName="spaceBetweenRectangles" presStyleCnt="0"/>
      <dgm:spPr/>
    </dgm:pt>
    <dgm:pt modelId="{FAEAB4DE-3DBB-4CA7-85C4-AB6FABDE6CD0}" type="pres">
      <dgm:prSet presAssocID="{DDC6428A-8487-4689-8E59-5FEF76080F01}" presName="parentLin" presStyleCnt="0"/>
      <dgm:spPr/>
    </dgm:pt>
    <dgm:pt modelId="{DF431823-8FFE-4030-B6F6-18FE8C6139AF}" type="pres">
      <dgm:prSet presAssocID="{DDC6428A-8487-4689-8E59-5FEF76080F01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89F8C0C6-AF6E-4472-A15C-3F978D9E12FE}" type="pres">
      <dgm:prSet presAssocID="{DDC6428A-8487-4689-8E59-5FEF76080F01}" presName="parentText" presStyleLbl="node1" presStyleIdx="3" presStyleCnt="5" custScaleX="12827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10B7DE-FC56-43DF-AB19-EA2F67BB9F99}" type="pres">
      <dgm:prSet presAssocID="{DDC6428A-8487-4689-8E59-5FEF76080F01}" presName="negativeSpace" presStyleCnt="0"/>
      <dgm:spPr/>
    </dgm:pt>
    <dgm:pt modelId="{3E6E79F4-D06E-4D56-8E98-0E30BBA826A1}" type="pres">
      <dgm:prSet presAssocID="{DDC6428A-8487-4689-8E59-5FEF76080F01}" presName="childText" presStyleLbl="conFgAcc1" presStyleIdx="3" presStyleCnt="5">
        <dgm:presLayoutVars>
          <dgm:bulletEnabled val="1"/>
        </dgm:presLayoutVars>
      </dgm:prSet>
      <dgm:spPr/>
    </dgm:pt>
    <dgm:pt modelId="{4883294A-3DF4-4C1D-9919-02811C68C70A}" type="pres">
      <dgm:prSet presAssocID="{51D13B39-734E-4BE6-ADBA-686225F0F524}" presName="spaceBetweenRectangles" presStyleCnt="0"/>
      <dgm:spPr/>
    </dgm:pt>
    <dgm:pt modelId="{6085DB5E-51A7-469C-B329-DA63996914AB}" type="pres">
      <dgm:prSet presAssocID="{7DC6CF13-0E73-47B3-924D-6EDDC015D5CB}" presName="parentLin" presStyleCnt="0"/>
      <dgm:spPr/>
    </dgm:pt>
    <dgm:pt modelId="{6D92E604-E867-49F7-BBE9-EA28AF151A9B}" type="pres">
      <dgm:prSet presAssocID="{7DC6CF13-0E73-47B3-924D-6EDDC015D5CB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927C73E8-F795-4563-8626-34E452E52082}" type="pres">
      <dgm:prSet presAssocID="{7DC6CF13-0E73-47B3-924D-6EDDC015D5CB}" presName="parentText" presStyleLbl="node1" presStyleIdx="4" presStyleCnt="5" custScaleX="1339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0EF9D0-82B3-4053-81E1-62FE5DA06A09}" type="pres">
      <dgm:prSet presAssocID="{7DC6CF13-0E73-47B3-924D-6EDDC015D5CB}" presName="negativeSpace" presStyleCnt="0"/>
      <dgm:spPr/>
    </dgm:pt>
    <dgm:pt modelId="{D5120A51-4CFA-452C-AA8A-95032BC841BD}" type="pres">
      <dgm:prSet presAssocID="{7DC6CF13-0E73-47B3-924D-6EDDC015D5CB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30254B4A-D5FC-46E8-9DC3-9B6C763EC41E}" type="presOf" srcId="{7DC6CF13-0E73-47B3-924D-6EDDC015D5CB}" destId="{6D92E604-E867-49F7-BBE9-EA28AF151A9B}" srcOrd="0" destOrd="0" presId="urn:microsoft.com/office/officeart/2005/8/layout/list1"/>
    <dgm:cxn modelId="{7758A696-5EAD-40C4-B9C7-459CA11CA856}" type="presOf" srcId="{DDC6428A-8487-4689-8E59-5FEF76080F01}" destId="{DF431823-8FFE-4030-B6F6-18FE8C6139AF}" srcOrd="0" destOrd="0" presId="urn:microsoft.com/office/officeart/2005/8/layout/list1"/>
    <dgm:cxn modelId="{AADC7419-F0A1-4182-BD0E-2B648D4DD9B6}" srcId="{74B0761A-E55B-4612-9C46-13C0B52162D4}" destId="{F07BCBFB-6C78-4E05-AD2B-1B76E718EF17}" srcOrd="1" destOrd="0" parTransId="{D63261FB-0B6D-4702-AB6A-BD0D023A601C}" sibTransId="{6A1759C9-966E-4F5E-9EAB-1E77099DD66D}"/>
    <dgm:cxn modelId="{F0D328A8-4835-4344-829E-A18906DDE26A}" type="presOf" srcId="{1C07B659-CC7D-4DA9-834E-B0EEB5ED1BD2}" destId="{F0B70877-3EC2-4885-B4A0-006616CB2C1D}" srcOrd="1" destOrd="0" presId="urn:microsoft.com/office/officeart/2005/8/layout/list1"/>
    <dgm:cxn modelId="{BADAC75C-C377-4186-ADAB-01EBF1787771}" type="presOf" srcId="{DDC6428A-8487-4689-8E59-5FEF76080F01}" destId="{89F8C0C6-AF6E-4472-A15C-3F978D9E12FE}" srcOrd="1" destOrd="0" presId="urn:microsoft.com/office/officeart/2005/8/layout/list1"/>
    <dgm:cxn modelId="{0312B57F-F1FA-486E-82A9-BFF5F43FBD6D}" type="presOf" srcId="{74B0761A-E55B-4612-9C46-13C0B52162D4}" destId="{CE1CF5BF-31CE-419C-BB4C-D7C21019B522}" srcOrd="0" destOrd="0" presId="urn:microsoft.com/office/officeart/2005/8/layout/list1"/>
    <dgm:cxn modelId="{81620BDA-F6BC-4E17-880C-C2AC2349E0BB}" type="presOf" srcId="{CABA2B09-36C7-4E20-9320-0159EC2432D1}" destId="{DF264630-84CA-431C-A5C6-C3AF518BD08C}" srcOrd="1" destOrd="0" presId="urn:microsoft.com/office/officeart/2005/8/layout/list1"/>
    <dgm:cxn modelId="{917019D3-BCD4-4A27-BAC8-D756D79A8EF1}" type="presOf" srcId="{CABA2B09-36C7-4E20-9320-0159EC2432D1}" destId="{BA652DF1-697C-4FB2-AE4A-C35DEE0C4EEB}" srcOrd="0" destOrd="0" presId="urn:microsoft.com/office/officeart/2005/8/layout/list1"/>
    <dgm:cxn modelId="{EEBC23A4-325F-49C1-986F-CBCC2FE3AE9F}" type="presOf" srcId="{7DC6CF13-0E73-47B3-924D-6EDDC015D5CB}" destId="{927C73E8-F795-4563-8626-34E452E52082}" srcOrd="1" destOrd="0" presId="urn:microsoft.com/office/officeart/2005/8/layout/list1"/>
    <dgm:cxn modelId="{0A7B688D-8D12-4376-983E-AF196E6CC444}" srcId="{74B0761A-E55B-4612-9C46-13C0B52162D4}" destId="{7DC6CF13-0E73-47B3-924D-6EDDC015D5CB}" srcOrd="4" destOrd="0" parTransId="{6D81A9E4-ED4A-49DE-9228-97A4182EA2B3}" sibTransId="{1E917D18-6877-4A15-830E-865F56B2BBE4}"/>
    <dgm:cxn modelId="{054D3C87-33B3-407C-9904-D73A68FE8806}" srcId="{74B0761A-E55B-4612-9C46-13C0B52162D4}" destId="{1C07B659-CC7D-4DA9-834E-B0EEB5ED1BD2}" srcOrd="0" destOrd="0" parTransId="{B4ECC9F6-1A3A-40B2-A133-17337C451327}" sibTransId="{E61CA09C-B9DF-4E13-BF22-9E64C95221D5}"/>
    <dgm:cxn modelId="{F4F68D87-B3B6-4068-BD96-F4E96CC078B0}" srcId="{74B0761A-E55B-4612-9C46-13C0B52162D4}" destId="{DDC6428A-8487-4689-8E59-5FEF76080F01}" srcOrd="3" destOrd="0" parTransId="{EDF27579-DAA1-49D4-B818-83212772D738}" sibTransId="{51D13B39-734E-4BE6-ADBA-686225F0F524}"/>
    <dgm:cxn modelId="{6B711D0E-778F-40DA-B05F-9F4885EA67B6}" type="presOf" srcId="{F07BCBFB-6C78-4E05-AD2B-1B76E718EF17}" destId="{163D7D5D-28D3-4E0F-AD3A-949C3A25BDFB}" srcOrd="0" destOrd="0" presId="urn:microsoft.com/office/officeart/2005/8/layout/list1"/>
    <dgm:cxn modelId="{2D845EBF-922B-4C1C-AA1F-97D375A7601D}" type="presOf" srcId="{F07BCBFB-6C78-4E05-AD2B-1B76E718EF17}" destId="{B8B5D356-0C40-4417-BA37-C7D35A557B77}" srcOrd="1" destOrd="0" presId="urn:microsoft.com/office/officeart/2005/8/layout/list1"/>
    <dgm:cxn modelId="{D38B76BD-695E-4850-A99F-E311D865A6A8}" type="presOf" srcId="{1C07B659-CC7D-4DA9-834E-B0EEB5ED1BD2}" destId="{9884DBAE-8C80-4A1D-8F0C-FAC9A8CD382B}" srcOrd="0" destOrd="0" presId="urn:microsoft.com/office/officeart/2005/8/layout/list1"/>
    <dgm:cxn modelId="{84CEDE61-3529-4D28-B5BC-AE3ED5960E50}" srcId="{74B0761A-E55B-4612-9C46-13C0B52162D4}" destId="{CABA2B09-36C7-4E20-9320-0159EC2432D1}" srcOrd="2" destOrd="0" parTransId="{97742809-545B-45FF-91D1-9543E333D731}" sibTransId="{207029B1-87D7-456F-89CC-33843A0B00DE}"/>
    <dgm:cxn modelId="{C24720AD-53CE-4AAB-A657-F0C62B3ABF89}" type="presParOf" srcId="{CE1CF5BF-31CE-419C-BB4C-D7C21019B522}" destId="{9FAC6D8B-8363-4274-B7C9-1A134C4084BA}" srcOrd="0" destOrd="0" presId="urn:microsoft.com/office/officeart/2005/8/layout/list1"/>
    <dgm:cxn modelId="{4A7D257E-3986-4531-BF57-2855B9335133}" type="presParOf" srcId="{9FAC6D8B-8363-4274-B7C9-1A134C4084BA}" destId="{9884DBAE-8C80-4A1D-8F0C-FAC9A8CD382B}" srcOrd="0" destOrd="0" presId="urn:microsoft.com/office/officeart/2005/8/layout/list1"/>
    <dgm:cxn modelId="{E45868FF-CC19-4728-A105-551D16AA6025}" type="presParOf" srcId="{9FAC6D8B-8363-4274-B7C9-1A134C4084BA}" destId="{F0B70877-3EC2-4885-B4A0-006616CB2C1D}" srcOrd="1" destOrd="0" presId="urn:microsoft.com/office/officeart/2005/8/layout/list1"/>
    <dgm:cxn modelId="{7C2A98C0-5D06-4F5E-B5E6-E2142D117FF1}" type="presParOf" srcId="{CE1CF5BF-31CE-419C-BB4C-D7C21019B522}" destId="{026DF8E3-6479-4C3F-8E62-22ABE72B3810}" srcOrd="1" destOrd="0" presId="urn:microsoft.com/office/officeart/2005/8/layout/list1"/>
    <dgm:cxn modelId="{91F637BC-78EF-47A2-A353-4829DA66D39E}" type="presParOf" srcId="{CE1CF5BF-31CE-419C-BB4C-D7C21019B522}" destId="{353E314D-A8BA-446A-8F95-0E6149B82BD5}" srcOrd="2" destOrd="0" presId="urn:microsoft.com/office/officeart/2005/8/layout/list1"/>
    <dgm:cxn modelId="{C707C859-1FBA-4D21-B81A-2AF66349937C}" type="presParOf" srcId="{CE1CF5BF-31CE-419C-BB4C-D7C21019B522}" destId="{B3CDD1F0-A7AA-489B-9552-2AEFBC446AF8}" srcOrd="3" destOrd="0" presId="urn:microsoft.com/office/officeart/2005/8/layout/list1"/>
    <dgm:cxn modelId="{300C1CF8-C689-4555-B390-9AD61AA7ADF5}" type="presParOf" srcId="{CE1CF5BF-31CE-419C-BB4C-D7C21019B522}" destId="{4438F31F-E538-4F3B-AFDA-A1A7971338F5}" srcOrd="4" destOrd="0" presId="urn:microsoft.com/office/officeart/2005/8/layout/list1"/>
    <dgm:cxn modelId="{FDD8A2BB-2500-4F56-BD21-130346BB766B}" type="presParOf" srcId="{4438F31F-E538-4F3B-AFDA-A1A7971338F5}" destId="{163D7D5D-28D3-4E0F-AD3A-949C3A25BDFB}" srcOrd="0" destOrd="0" presId="urn:microsoft.com/office/officeart/2005/8/layout/list1"/>
    <dgm:cxn modelId="{43847BF3-4245-441D-B3AF-B0F4710D09A1}" type="presParOf" srcId="{4438F31F-E538-4F3B-AFDA-A1A7971338F5}" destId="{B8B5D356-0C40-4417-BA37-C7D35A557B77}" srcOrd="1" destOrd="0" presId="urn:microsoft.com/office/officeart/2005/8/layout/list1"/>
    <dgm:cxn modelId="{457ABA04-CFE8-4EA9-846B-E921315DB941}" type="presParOf" srcId="{CE1CF5BF-31CE-419C-BB4C-D7C21019B522}" destId="{E7C2463B-BB23-4E48-AF81-2F0F3871CE81}" srcOrd="5" destOrd="0" presId="urn:microsoft.com/office/officeart/2005/8/layout/list1"/>
    <dgm:cxn modelId="{65718ABE-3A04-4AE7-99F9-10A6741253D7}" type="presParOf" srcId="{CE1CF5BF-31CE-419C-BB4C-D7C21019B522}" destId="{36A7335A-6E43-477F-A7AC-1EB4F65E5E0B}" srcOrd="6" destOrd="0" presId="urn:microsoft.com/office/officeart/2005/8/layout/list1"/>
    <dgm:cxn modelId="{EF238D31-A786-4A1F-814A-775F35960D72}" type="presParOf" srcId="{CE1CF5BF-31CE-419C-BB4C-D7C21019B522}" destId="{0A5356D1-DE5D-4397-8051-7A3DA640138E}" srcOrd="7" destOrd="0" presId="urn:microsoft.com/office/officeart/2005/8/layout/list1"/>
    <dgm:cxn modelId="{B247DD69-9D06-4B5E-AC5C-5A5975BC7A52}" type="presParOf" srcId="{CE1CF5BF-31CE-419C-BB4C-D7C21019B522}" destId="{4961F846-5B3F-48B0-8E9C-9377E57D4099}" srcOrd="8" destOrd="0" presId="urn:microsoft.com/office/officeart/2005/8/layout/list1"/>
    <dgm:cxn modelId="{A83CB1DC-AB34-4698-9D18-9FFFBC627BD1}" type="presParOf" srcId="{4961F846-5B3F-48B0-8E9C-9377E57D4099}" destId="{BA652DF1-697C-4FB2-AE4A-C35DEE0C4EEB}" srcOrd="0" destOrd="0" presId="urn:microsoft.com/office/officeart/2005/8/layout/list1"/>
    <dgm:cxn modelId="{B42506F4-91B8-44DE-8A01-5AC844B2DF22}" type="presParOf" srcId="{4961F846-5B3F-48B0-8E9C-9377E57D4099}" destId="{DF264630-84CA-431C-A5C6-C3AF518BD08C}" srcOrd="1" destOrd="0" presId="urn:microsoft.com/office/officeart/2005/8/layout/list1"/>
    <dgm:cxn modelId="{DD1DCD65-6E64-4FC3-9DF9-2E32AAB2DF34}" type="presParOf" srcId="{CE1CF5BF-31CE-419C-BB4C-D7C21019B522}" destId="{CB8D55B0-DA91-4CA9-B107-2DBE8815CCB6}" srcOrd="9" destOrd="0" presId="urn:microsoft.com/office/officeart/2005/8/layout/list1"/>
    <dgm:cxn modelId="{8DD06E8A-0E79-4FD5-9377-5ADB2905D97C}" type="presParOf" srcId="{CE1CF5BF-31CE-419C-BB4C-D7C21019B522}" destId="{16B8DCBF-3498-4040-AC43-F355DF2ECB15}" srcOrd="10" destOrd="0" presId="urn:microsoft.com/office/officeart/2005/8/layout/list1"/>
    <dgm:cxn modelId="{CDE4F83A-5F80-498D-A497-65CFC5983DC2}" type="presParOf" srcId="{CE1CF5BF-31CE-419C-BB4C-D7C21019B522}" destId="{98A326CE-42CB-4583-AFBA-7D62861ABFE5}" srcOrd="11" destOrd="0" presId="urn:microsoft.com/office/officeart/2005/8/layout/list1"/>
    <dgm:cxn modelId="{22C73197-20A0-4C8E-8323-FE6EA489FD74}" type="presParOf" srcId="{CE1CF5BF-31CE-419C-BB4C-D7C21019B522}" destId="{FAEAB4DE-3DBB-4CA7-85C4-AB6FABDE6CD0}" srcOrd="12" destOrd="0" presId="urn:microsoft.com/office/officeart/2005/8/layout/list1"/>
    <dgm:cxn modelId="{6735028E-536F-44EC-A1A8-224865774B32}" type="presParOf" srcId="{FAEAB4DE-3DBB-4CA7-85C4-AB6FABDE6CD0}" destId="{DF431823-8FFE-4030-B6F6-18FE8C6139AF}" srcOrd="0" destOrd="0" presId="urn:microsoft.com/office/officeart/2005/8/layout/list1"/>
    <dgm:cxn modelId="{4E65BDF6-FAC5-4B73-BCEF-DA7FCEA5F7AA}" type="presParOf" srcId="{FAEAB4DE-3DBB-4CA7-85C4-AB6FABDE6CD0}" destId="{89F8C0C6-AF6E-4472-A15C-3F978D9E12FE}" srcOrd="1" destOrd="0" presId="urn:microsoft.com/office/officeart/2005/8/layout/list1"/>
    <dgm:cxn modelId="{420F64D8-FBFE-4CEB-A638-409A5BD71EC9}" type="presParOf" srcId="{CE1CF5BF-31CE-419C-BB4C-D7C21019B522}" destId="{1810B7DE-FC56-43DF-AB19-EA2F67BB9F99}" srcOrd="13" destOrd="0" presId="urn:microsoft.com/office/officeart/2005/8/layout/list1"/>
    <dgm:cxn modelId="{C33D2E97-EC4D-4DEF-A33C-C3A007908D1D}" type="presParOf" srcId="{CE1CF5BF-31CE-419C-BB4C-D7C21019B522}" destId="{3E6E79F4-D06E-4D56-8E98-0E30BBA826A1}" srcOrd="14" destOrd="0" presId="urn:microsoft.com/office/officeart/2005/8/layout/list1"/>
    <dgm:cxn modelId="{20265C97-8587-460A-B966-5B8D2FB4062A}" type="presParOf" srcId="{CE1CF5BF-31CE-419C-BB4C-D7C21019B522}" destId="{4883294A-3DF4-4C1D-9919-02811C68C70A}" srcOrd="15" destOrd="0" presId="urn:microsoft.com/office/officeart/2005/8/layout/list1"/>
    <dgm:cxn modelId="{F5639C2F-8BC0-4C93-9FEE-439AA3E40F31}" type="presParOf" srcId="{CE1CF5BF-31CE-419C-BB4C-D7C21019B522}" destId="{6085DB5E-51A7-469C-B329-DA63996914AB}" srcOrd="16" destOrd="0" presId="urn:microsoft.com/office/officeart/2005/8/layout/list1"/>
    <dgm:cxn modelId="{E9722CFB-3707-41AC-86E3-DD5DA7ABBFC1}" type="presParOf" srcId="{6085DB5E-51A7-469C-B329-DA63996914AB}" destId="{6D92E604-E867-49F7-BBE9-EA28AF151A9B}" srcOrd="0" destOrd="0" presId="urn:microsoft.com/office/officeart/2005/8/layout/list1"/>
    <dgm:cxn modelId="{5DB1A910-0AFF-448D-B4B1-D46C36928F5E}" type="presParOf" srcId="{6085DB5E-51A7-469C-B329-DA63996914AB}" destId="{927C73E8-F795-4563-8626-34E452E52082}" srcOrd="1" destOrd="0" presId="urn:microsoft.com/office/officeart/2005/8/layout/list1"/>
    <dgm:cxn modelId="{F9E91AFC-D4B4-4E77-8EF3-A73BA2DD5626}" type="presParOf" srcId="{CE1CF5BF-31CE-419C-BB4C-D7C21019B522}" destId="{7D0EF9D0-82B3-4053-81E1-62FE5DA06A09}" srcOrd="17" destOrd="0" presId="urn:microsoft.com/office/officeart/2005/8/layout/list1"/>
    <dgm:cxn modelId="{D3F5DEDD-6F24-4A25-80C2-176D0D0AB8BE}" type="presParOf" srcId="{CE1CF5BF-31CE-419C-BB4C-D7C21019B522}" destId="{D5120A51-4CFA-452C-AA8A-95032BC841BD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0B84B2-3177-4CE7-9EA2-33037B01CEE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E2E288-80FA-4F1B-A35D-F13C56329A67}">
      <dgm:prSet phldrT="[Текст]" custT="1"/>
      <dgm:spPr/>
      <dgm:t>
        <a:bodyPr/>
        <a:lstStyle/>
        <a:p>
          <a:endParaRPr lang="ru-RU" sz="2000" b="1" i="0" u="sng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2000" b="1" i="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усвоение норм и ценностей, принятых в обществе, включая моральные и нравственные ценности:</a:t>
          </a:r>
          <a:endParaRPr lang="ru-RU" sz="2000" b="1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A64A58F-21C0-4333-89B5-44505BFB6889}" type="parTrans" cxnId="{E7BEC9DF-0F96-4CF8-8DDB-86851F02CB74}">
      <dgm:prSet/>
      <dgm:spPr/>
      <dgm:t>
        <a:bodyPr/>
        <a:lstStyle/>
        <a:p>
          <a:endParaRPr lang="ru-RU"/>
        </a:p>
      </dgm:t>
    </dgm:pt>
    <dgm:pt modelId="{54DF5BF2-1A65-46BC-A78C-2B5457EBC6BA}" type="sibTrans" cxnId="{E7BEC9DF-0F96-4CF8-8DDB-86851F02CB74}">
      <dgm:prSet/>
      <dgm:spPr/>
      <dgm:t>
        <a:bodyPr/>
        <a:lstStyle/>
        <a:p>
          <a:endParaRPr lang="ru-RU"/>
        </a:p>
      </dgm:t>
    </dgm:pt>
    <dgm:pt modelId="{CB27A9EC-B24D-4047-BD2C-B61EDE9F5E3B}">
      <dgm:prSet phldrT="[Текст]" custT="1"/>
      <dgm:spPr/>
      <dgm:t>
        <a:bodyPr/>
        <a:lstStyle/>
        <a:p>
          <a:r>
            <a:rPr lang="ru-RU" sz="140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воспитывать любовь и уважение к малой Родине, к родной природе, к отечественным традициям и праздникам и представление о социокультурных ценностях нашего народа;</a:t>
          </a:r>
          <a:endParaRPr lang="ru-RU" sz="14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F552C6E-9036-46A6-92C6-1F6BB094EFC5}" type="sibTrans" cxnId="{9DBEA105-A4A6-4309-BBA0-C180ED1445EC}">
      <dgm:prSet/>
      <dgm:spPr/>
      <dgm:t>
        <a:bodyPr/>
        <a:lstStyle/>
        <a:p>
          <a:endParaRPr lang="ru-RU"/>
        </a:p>
      </dgm:t>
    </dgm:pt>
    <dgm:pt modelId="{18452254-24D4-4F4C-9043-C23669FE0CC0}" type="parTrans" cxnId="{9DBEA105-A4A6-4309-BBA0-C180ED1445EC}">
      <dgm:prSet/>
      <dgm:spPr/>
      <dgm:t>
        <a:bodyPr/>
        <a:lstStyle/>
        <a:p>
          <a:endParaRPr lang="ru-RU"/>
        </a:p>
      </dgm:t>
    </dgm:pt>
    <dgm:pt modelId="{E2954BB1-7F02-4D64-A7B9-AD2E1599D814}">
      <dgm:prSet custT="1"/>
      <dgm:spPr/>
      <dgm:t>
        <a:bodyPr/>
        <a:lstStyle/>
        <a:p>
          <a:r>
            <a:rPr lang="ru-RU" sz="14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воспитывать уважение и интерес к различным культурам, обращать внимание на отличие и сходство их ценностей;</a:t>
          </a:r>
          <a:endParaRPr lang="ru-RU" sz="14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DD014E8-65BE-46E2-B0DE-8EC0E7299DDD}" type="parTrans" cxnId="{CF2AB960-08CE-4FFD-A340-B585B875CA6F}">
      <dgm:prSet/>
      <dgm:spPr/>
      <dgm:t>
        <a:bodyPr/>
        <a:lstStyle/>
        <a:p>
          <a:endParaRPr lang="ru-RU"/>
        </a:p>
      </dgm:t>
    </dgm:pt>
    <dgm:pt modelId="{4E4C0830-AC0F-4F71-97F8-2F9663BC2A04}" type="sibTrans" cxnId="{CF2AB960-08CE-4FFD-A340-B585B875CA6F}">
      <dgm:prSet/>
      <dgm:spPr/>
      <dgm:t>
        <a:bodyPr/>
        <a:lstStyle/>
        <a:p>
          <a:endParaRPr lang="ru-RU"/>
        </a:p>
      </dgm:t>
    </dgm:pt>
    <dgm:pt modelId="{668ED7CD-4442-42B0-BFCA-3355649C0A1B}">
      <dgm:prSet custT="1"/>
      <dgm:spPr/>
      <dgm:t>
        <a:bodyPr/>
        <a:lstStyle/>
        <a:p>
          <a:r>
            <a:rPr lang="ru-RU" sz="14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  уважать права и достоинства других людей, родителей, пожилых, инвалидов;</a:t>
          </a:r>
          <a:endParaRPr lang="ru-RU" sz="14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84BAAAD-FD6B-4B58-AB5F-6E6E49DB96EA}" type="parTrans" cxnId="{715D71A7-962D-4C28-8F40-D824893FD067}">
      <dgm:prSet/>
      <dgm:spPr/>
      <dgm:t>
        <a:bodyPr/>
        <a:lstStyle/>
        <a:p>
          <a:endParaRPr lang="ru-RU"/>
        </a:p>
      </dgm:t>
    </dgm:pt>
    <dgm:pt modelId="{1000283C-069B-4530-B88F-A4A3C2F52045}" type="sibTrans" cxnId="{715D71A7-962D-4C28-8F40-D824893FD067}">
      <dgm:prSet/>
      <dgm:spPr/>
      <dgm:t>
        <a:bodyPr/>
        <a:lstStyle/>
        <a:p>
          <a:endParaRPr lang="ru-RU"/>
        </a:p>
      </dgm:t>
    </dgm:pt>
    <dgm:pt modelId="{99A17683-8C4B-4143-9A2C-9D21AA80EF56}">
      <dgm:prSet custT="1"/>
      <dgm:spPr/>
      <dgm:t>
        <a:bodyPr/>
        <a:lstStyle/>
        <a:p>
          <a:r>
            <a:rPr lang="ru-RU" sz="14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формировать представление о добре и зле, способствовать гуманистической направленности поведения;</a:t>
          </a:r>
          <a:endParaRPr lang="ru-RU" sz="14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96C839B-2A78-4C16-8BA7-7AD5B133D89A}" type="parTrans" cxnId="{51478A70-D7D0-4BBF-9514-9CA7C00F8E4C}">
      <dgm:prSet/>
      <dgm:spPr/>
      <dgm:t>
        <a:bodyPr/>
        <a:lstStyle/>
        <a:p>
          <a:endParaRPr lang="ru-RU"/>
        </a:p>
      </dgm:t>
    </dgm:pt>
    <dgm:pt modelId="{28658986-E021-4FF5-98D7-9F954B64FD21}" type="sibTrans" cxnId="{51478A70-D7D0-4BBF-9514-9CA7C00F8E4C}">
      <dgm:prSet/>
      <dgm:spPr/>
      <dgm:t>
        <a:bodyPr/>
        <a:lstStyle/>
        <a:p>
          <a:endParaRPr lang="ru-RU"/>
        </a:p>
      </dgm:t>
    </dgm:pt>
    <dgm:pt modelId="{ECE76AB4-7174-4AA4-838E-8904BC2144FA}">
      <dgm:prSet custT="1"/>
      <dgm:spPr/>
      <dgm:t>
        <a:bodyPr/>
        <a:lstStyle/>
        <a:p>
          <a:r>
            <a:rPr lang="ru-RU" sz="14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  знакомить детей с поступками людей, защищающих и отстаивающих ценности жизни, семьи, отношений товарищества, любви и верности, созидания и труда;</a:t>
          </a:r>
          <a:endParaRPr lang="ru-RU" sz="14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C63EBEF-4D09-4C7C-9B90-2C4684C3887D}" type="parTrans" cxnId="{FFC0424F-9A53-45EB-BAF5-1ED92A54A568}">
      <dgm:prSet/>
      <dgm:spPr/>
      <dgm:t>
        <a:bodyPr/>
        <a:lstStyle/>
        <a:p>
          <a:endParaRPr lang="ru-RU"/>
        </a:p>
      </dgm:t>
    </dgm:pt>
    <dgm:pt modelId="{D7DC5DCF-5185-4967-B975-2F1E0E6FA3EB}" type="sibTrans" cxnId="{FFC0424F-9A53-45EB-BAF5-1ED92A54A568}">
      <dgm:prSet/>
      <dgm:spPr/>
      <dgm:t>
        <a:bodyPr/>
        <a:lstStyle/>
        <a:p>
          <a:endParaRPr lang="ru-RU"/>
        </a:p>
      </dgm:t>
    </dgm:pt>
    <dgm:pt modelId="{5266DCF6-FBCE-40D0-92F3-38F292C57620}">
      <dgm:prSet custT="1"/>
      <dgm:spPr/>
      <dgm:t>
        <a:bodyPr/>
        <a:lstStyle/>
        <a:p>
          <a:r>
            <a:rPr lang="ru-RU" sz="14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расширять представления о своем родном крае, столице своей Родины, ее  символикой;</a:t>
          </a:r>
          <a:endParaRPr lang="ru-RU" sz="14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FE9C86A-2820-4D2B-B12B-63DD5275C321}" type="parTrans" cxnId="{3CDA2EBD-C6CD-4CFC-A3B0-6E64AD35D41A}">
      <dgm:prSet/>
      <dgm:spPr/>
      <dgm:t>
        <a:bodyPr/>
        <a:lstStyle/>
        <a:p>
          <a:endParaRPr lang="ru-RU"/>
        </a:p>
      </dgm:t>
    </dgm:pt>
    <dgm:pt modelId="{B0EB8DDC-C351-4EE7-9920-0C5AE055BB63}" type="sibTrans" cxnId="{3CDA2EBD-C6CD-4CFC-A3B0-6E64AD35D41A}">
      <dgm:prSet/>
      <dgm:spPr/>
      <dgm:t>
        <a:bodyPr/>
        <a:lstStyle/>
        <a:p>
          <a:endParaRPr lang="ru-RU"/>
        </a:p>
      </dgm:t>
    </dgm:pt>
    <dgm:pt modelId="{CFD4FF9D-4B30-4B97-888F-C6406B23876C}">
      <dgm:prSet custT="1"/>
      <dgm:spPr/>
      <dgm:t>
        <a:bodyPr/>
        <a:lstStyle/>
        <a:p>
          <a:r>
            <a:rPr lang="ru-RU" sz="14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  формировать позицию гражданина своей страны; </a:t>
          </a:r>
          <a:endParaRPr lang="ru-RU" sz="14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1F7C8CC-6DCD-482F-B339-1BC1E4726469}" type="parTrans" cxnId="{F317F79C-9DAF-4BE4-BDE3-3E1C1D16C4DE}">
      <dgm:prSet/>
      <dgm:spPr/>
      <dgm:t>
        <a:bodyPr/>
        <a:lstStyle/>
        <a:p>
          <a:endParaRPr lang="ru-RU"/>
        </a:p>
      </dgm:t>
    </dgm:pt>
    <dgm:pt modelId="{A865F15F-C78E-4FDF-B283-8D0C19F04D04}" type="sibTrans" cxnId="{F317F79C-9DAF-4BE4-BDE3-3E1C1D16C4DE}">
      <dgm:prSet/>
      <dgm:spPr/>
      <dgm:t>
        <a:bodyPr/>
        <a:lstStyle/>
        <a:p>
          <a:endParaRPr lang="ru-RU"/>
        </a:p>
      </dgm:t>
    </dgm:pt>
    <dgm:pt modelId="{B2B65171-F472-4394-B0EC-BB7F599C9EEB}" type="pres">
      <dgm:prSet presAssocID="{6E0B84B2-3177-4CE7-9EA2-33037B01CEE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5BB47E9-2D2A-4B0F-B4A1-6DFE430C3372}" type="pres">
      <dgm:prSet presAssocID="{C0E2E288-80FA-4F1B-A35D-F13C56329A67}" presName="linNode" presStyleCnt="0"/>
      <dgm:spPr/>
    </dgm:pt>
    <dgm:pt modelId="{F4458869-16AE-4D48-A060-65BE6178BA95}" type="pres">
      <dgm:prSet presAssocID="{C0E2E288-80FA-4F1B-A35D-F13C56329A67}" presName="parentShp" presStyleLbl="node1" presStyleIdx="0" presStyleCnt="1" custScaleX="95841" custScaleY="79298" custLinFactNeighborX="-4088" custLinFactNeighborY="1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AA3A15-29CB-4894-8E69-2D99EF21821B}" type="pres">
      <dgm:prSet presAssocID="{C0E2E288-80FA-4F1B-A35D-F13C56329A67}" presName="childShp" presStyleLbl="bgAccFollowNode1" presStyleIdx="0" presStyleCnt="1" custScaleX="169451" custScaleY="1000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D33848-BE0D-49BD-860A-2D6AE19B4925}" type="presOf" srcId="{99A17683-8C4B-4143-9A2C-9D21AA80EF56}" destId="{F7AA3A15-29CB-4894-8E69-2D99EF21821B}" srcOrd="0" destOrd="3" presId="urn:microsoft.com/office/officeart/2005/8/layout/vList6"/>
    <dgm:cxn modelId="{715D71A7-962D-4C28-8F40-D824893FD067}" srcId="{C0E2E288-80FA-4F1B-A35D-F13C56329A67}" destId="{668ED7CD-4442-42B0-BFCA-3355649C0A1B}" srcOrd="2" destOrd="0" parTransId="{684BAAAD-FD6B-4B58-AB5F-6E6E49DB96EA}" sibTransId="{1000283C-069B-4530-B88F-A4A3C2F52045}"/>
    <dgm:cxn modelId="{BBAE6631-AC79-4EB0-B57D-9408C377915C}" type="presOf" srcId="{6E0B84B2-3177-4CE7-9EA2-33037B01CEE2}" destId="{B2B65171-F472-4394-B0EC-BB7F599C9EEB}" srcOrd="0" destOrd="0" presId="urn:microsoft.com/office/officeart/2005/8/layout/vList6"/>
    <dgm:cxn modelId="{F317F79C-9DAF-4BE4-BDE3-3E1C1D16C4DE}" srcId="{C0E2E288-80FA-4F1B-A35D-F13C56329A67}" destId="{CFD4FF9D-4B30-4B97-888F-C6406B23876C}" srcOrd="6" destOrd="0" parTransId="{A1F7C8CC-6DCD-482F-B339-1BC1E4726469}" sibTransId="{A865F15F-C78E-4FDF-B283-8D0C19F04D04}"/>
    <dgm:cxn modelId="{CAC84ABE-2D60-4D25-BB73-ABF313FF2CED}" type="presOf" srcId="{5266DCF6-FBCE-40D0-92F3-38F292C57620}" destId="{F7AA3A15-29CB-4894-8E69-2D99EF21821B}" srcOrd="0" destOrd="5" presId="urn:microsoft.com/office/officeart/2005/8/layout/vList6"/>
    <dgm:cxn modelId="{D1F694D8-CA98-439B-8FA4-322954412111}" type="presOf" srcId="{CFD4FF9D-4B30-4B97-888F-C6406B23876C}" destId="{F7AA3A15-29CB-4894-8E69-2D99EF21821B}" srcOrd="0" destOrd="6" presId="urn:microsoft.com/office/officeart/2005/8/layout/vList6"/>
    <dgm:cxn modelId="{906DE49F-DFEC-4C7A-99CF-30181D15318F}" type="presOf" srcId="{E2954BB1-7F02-4D64-A7B9-AD2E1599D814}" destId="{F7AA3A15-29CB-4894-8E69-2D99EF21821B}" srcOrd="0" destOrd="1" presId="urn:microsoft.com/office/officeart/2005/8/layout/vList6"/>
    <dgm:cxn modelId="{E7BEC9DF-0F96-4CF8-8DDB-86851F02CB74}" srcId="{6E0B84B2-3177-4CE7-9EA2-33037B01CEE2}" destId="{C0E2E288-80FA-4F1B-A35D-F13C56329A67}" srcOrd="0" destOrd="0" parTransId="{9A64A58F-21C0-4333-89B5-44505BFB6889}" sibTransId="{54DF5BF2-1A65-46BC-A78C-2B5457EBC6BA}"/>
    <dgm:cxn modelId="{6B03073F-D912-4B39-AADC-2DAD9916B9CF}" type="presOf" srcId="{668ED7CD-4442-42B0-BFCA-3355649C0A1B}" destId="{F7AA3A15-29CB-4894-8E69-2D99EF21821B}" srcOrd="0" destOrd="2" presId="urn:microsoft.com/office/officeart/2005/8/layout/vList6"/>
    <dgm:cxn modelId="{FFC0424F-9A53-45EB-BAF5-1ED92A54A568}" srcId="{C0E2E288-80FA-4F1B-A35D-F13C56329A67}" destId="{ECE76AB4-7174-4AA4-838E-8904BC2144FA}" srcOrd="4" destOrd="0" parTransId="{3C63EBEF-4D09-4C7C-9B90-2C4684C3887D}" sibTransId="{D7DC5DCF-5185-4967-B975-2F1E0E6FA3EB}"/>
    <dgm:cxn modelId="{E7898C53-4BBD-4DDA-83EC-7CCBD1C0B971}" type="presOf" srcId="{CB27A9EC-B24D-4047-BD2C-B61EDE9F5E3B}" destId="{F7AA3A15-29CB-4894-8E69-2D99EF21821B}" srcOrd="0" destOrd="0" presId="urn:microsoft.com/office/officeart/2005/8/layout/vList6"/>
    <dgm:cxn modelId="{D89BF481-7C3A-4012-B960-94112F918172}" type="presOf" srcId="{ECE76AB4-7174-4AA4-838E-8904BC2144FA}" destId="{F7AA3A15-29CB-4894-8E69-2D99EF21821B}" srcOrd="0" destOrd="4" presId="urn:microsoft.com/office/officeart/2005/8/layout/vList6"/>
    <dgm:cxn modelId="{CF2AB960-08CE-4FFD-A340-B585B875CA6F}" srcId="{C0E2E288-80FA-4F1B-A35D-F13C56329A67}" destId="{E2954BB1-7F02-4D64-A7B9-AD2E1599D814}" srcOrd="1" destOrd="0" parTransId="{7DD014E8-65BE-46E2-B0DE-8EC0E7299DDD}" sibTransId="{4E4C0830-AC0F-4F71-97F8-2F9663BC2A04}"/>
    <dgm:cxn modelId="{51478A70-D7D0-4BBF-9514-9CA7C00F8E4C}" srcId="{C0E2E288-80FA-4F1B-A35D-F13C56329A67}" destId="{99A17683-8C4B-4143-9A2C-9D21AA80EF56}" srcOrd="3" destOrd="0" parTransId="{596C839B-2A78-4C16-8BA7-7AD5B133D89A}" sibTransId="{28658986-E021-4FF5-98D7-9F954B64FD21}"/>
    <dgm:cxn modelId="{9DBEA105-A4A6-4309-BBA0-C180ED1445EC}" srcId="{C0E2E288-80FA-4F1B-A35D-F13C56329A67}" destId="{CB27A9EC-B24D-4047-BD2C-B61EDE9F5E3B}" srcOrd="0" destOrd="0" parTransId="{18452254-24D4-4F4C-9043-C23669FE0CC0}" sibTransId="{AF552C6E-9036-46A6-92C6-1F6BB094EFC5}"/>
    <dgm:cxn modelId="{F16BD6BC-C253-4286-B0DA-ABD3F70DBD03}" type="presOf" srcId="{C0E2E288-80FA-4F1B-A35D-F13C56329A67}" destId="{F4458869-16AE-4D48-A060-65BE6178BA95}" srcOrd="0" destOrd="0" presId="urn:microsoft.com/office/officeart/2005/8/layout/vList6"/>
    <dgm:cxn modelId="{3CDA2EBD-C6CD-4CFC-A3B0-6E64AD35D41A}" srcId="{C0E2E288-80FA-4F1B-A35D-F13C56329A67}" destId="{5266DCF6-FBCE-40D0-92F3-38F292C57620}" srcOrd="5" destOrd="0" parTransId="{2FE9C86A-2820-4D2B-B12B-63DD5275C321}" sibTransId="{B0EB8DDC-C351-4EE7-9920-0C5AE055BB63}"/>
    <dgm:cxn modelId="{1CE9DE1C-15C5-4DCD-93A6-4C1A0CD30444}" type="presParOf" srcId="{B2B65171-F472-4394-B0EC-BB7F599C9EEB}" destId="{05BB47E9-2D2A-4B0F-B4A1-6DFE430C3372}" srcOrd="0" destOrd="0" presId="urn:microsoft.com/office/officeart/2005/8/layout/vList6"/>
    <dgm:cxn modelId="{81F691F3-D07C-49D1-861F-830AE484FAB6}" type="presParOf" srcId="{05BB47E9-2D2A-4B0F-B4A1-6DFE430C3372}" destId="{F4458869-16AE-4D48-A060-65BE6178BA95}" srcOrd="0" destOrd="0" presId="urn:microsoft.com/office/officeart/2005/8/layout/vList6"/>
    <dgm:cxn modelId="{7CB96754-C80F-4ADC-832B-24FB2C009A9B}" type="presParOf" srcId="{05BB47E9-2D2A-4B0F-B4A1-6DFE430C3372}" destId="{F7AA3A15-29CB-4894-8E69-2D99EF21821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E0B84B2-3177-4CE7-9EA2-33037B01CEE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E2E288-80FA-4F1B-A35D-F13C56329A67}">
      <dgm:prSet phldrT="[Текст]" custT="1"/>
      <dgm:spPr/>
      <dgm:t>
        <a:bodyPr/>
        <a:lstStyle/>
        <a:p>
          <a:r>
            <a:rPr lang="ru-RU" sz="2000" b="1" i="0" u="sng" dirty="0" smtClean="0">
              <a:solidFill>
                <a:schemeClr val="tx1"/>
              </a:solidFill>
            </a:rPr>
            <a:t>развитие общения и взаимодействия ребенка со взрослыми и сверстниками</a:t>
          </a:r>
          <a:r>
            <a:rPr lang="ru-RU" sz="2000" i="1" u="sng" dirty="0" smtClean="0"/>
            <a:t>:</a:t>
          </a:r>
          <a:endParaRPr lang="ru-RU" sz="2000" b="1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A64A58F-21C0-4333-89B5-44505BFB6889}" type="parTrans" cxnId="{E7BEC9DF-0F96-4CF8-8DDB-86851F02CB74}">
      <dgm:prSet/>
      <dgm:spPr/>
      <dgm:t>
        <a:bodyPr/>
        <a:lstStyle/>
        <a:p>
          <a:endParaRPr lang="ru-RU"/>
        </a:p>
      </dgm:t>
    </dgm:pt>
    <dgm:pt modelId="{54DF5BF2-1A65-46BC-A78C-2B5457EBC6BA}" type="sibTrans" cxnId="{E7BEC9DF-0F96-4CF8-8DDB-86851F02CB74}">
      <dgm:prSet/>
      <dgm:spPr/>
      <dgm:t>
        <a:bodyPr/>
        <a:lstStyle/>
        <a:p>
          <a:endParaRPr lang="ru-RU"/>
        </a:p>
      </dgm:t>
    </dgm:pt>
    <dgm:pt modelId="{CB27A9EC-B24D-4047-BD2C-B61EDE9F5E3B}">
      <dgm:prSet phldrT="[Текст]" custT="1"/>
      <dgm:spPr/>
      <dgm:t>
        <a:bodyPr/>
        <a:lstStyle/>
        <a:p>
          <a:r>
            <a:rPr lang="ru-RU" sz="140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i="0" dirty="0" smtClean="0">
              <a:latin typeface="Times New Roman" pitchFamily="18" charset="0"/>
              <a:cs typeface="Times New Roman" pitchFamily="18" charset="0"/>
            </a:rPr>
            <a:t> обеспечивать взаимодействие с детьми, способствующее их эмоциональному благополучию;</a:t>
          </a:r>
          <a:endParaRPr lang="ru-RU" sz="14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F552C6E-9036-46A6-92C6-1F6BB094EFC5}" type="sibTrans" cxnId="{9DBEA105-A4A6-4309-BBA0-C180ED1445EC}">
      <dgm:prSet/>
      <dgm:spPr/>
      <dgm:t>
        <a:bodyPr/>
        <a:lstStyle/>
        <a:p>
          <a:endParaRPr lang="ru-RU"/>
        </a:p>
      </dgm:t>
    </dgm:pt>
    <dgm:pt modelId="{18452254-24D4-4F4C-9043-C23669FE0CC0}" type="parTrans" cxnId="{9DBEA105-A4A6-4309-BBA0-C180ED1445EC}">
      <dgm:prSet/>
      <dgm:spPr/>
      <dgm:t>
        <a:bodyPr/>
        <a:lstStyle/>
        <a:p>
          <a:endParaRPr lang="ru-RU"/>
        </a:p>
      </dgm:t>
    </dgm:pt>
    <dgm:pt modelId="{466A5251-FA01-42CA-B0BC-49575B47A459}">
      <dgm:prSet custT="1"/>
      <dgm:spPr/>
      <dgm:t>
        <a:bodyPr/>
        <a:lstStyle/>
        <a:p>
          <a:r>
            <a:rPr lang="ru-RU" sz="1400" i="0" dirty="0" smtClean="0">
              <a:latin typeface="Times New Roman" pitchFamily="18" charset="0"/>
              <a:cs typeface="Times New Roman" pitchFamily="18" charset="0"/>
            </a:rPr>
            <a:t> создавать общую атмосферу доброжелательности, принятия каждого, доверия, эмоционального комфорта, тепла и понимания;</a:t>
          </a:r>
          <a:endParaRPr lang="ru-RU" sz="1400" i="0" dirty="0">
            <a:latin typeface="Times New Roman" pitchFamily="18" charset="0"/>
            <a:cs typeface="Times New Roman" pitchFamily="18" charset="0"/>
          </a:endParaRPr>
        </a:p>
      </dgm:t>
    </dgm:pt>
    <dgm:pt modelId="{7B06CB1D-E7C5-4F10-9841-ABC763A14531}" type="parTrans" cxnId="{8B13809A-F2E6-4F51-91F6-6731B20FD8F2}">
      <dgm:prSet/>
      <dgm:spPr/>
      <dgm:t>
        <a:bodyPr/>
        <a:lstStyle/>
        <a:p>
          <a:endParaRPr lang="ru-RU"/>
        </a:p>
      </dgm:t>
    </dgm:pt>
    <dgm:pt modelId="{48D9E73B-4086-4C6B-B7FB-2F2DE3E411FD}" type="sibTrans" cxnId="{8B13809A-F2E6-4F51-91F6-6731B20FD8F2}">
      <dgm:prSet/>
      <dgm:spPr/>
      <dgm:t>
        <a:bodyPr/>
        <a:lstStyle/>
        <a:p>
          <a:endParaRPr lang="ru-RU"/>
        </a:p>
      </dgm:t>
    </dgm:pt>
    <dgm:pt modelId="{C91044A6-C875-408A-881F-682861A2FC6F}">
      <dgm:prSet custT="1"/>
      <dgm:spPr/>
      <dgm:t>
        <a:bodyPr/>
        <a:lstStyle/>
        <a:p>
          <a:r>
            <a:rPr lang="ru-RU" sz="1400" i="0" dirty="0" smtClean="0">
              <a:latin typeface="Times New Roman" pitchFamily="18" charset="0"/>
              <a:cs typeface="Times New Roman" pitchFamily="18" charset="0"/>
            </a:rPr>
            <a:t>создавать условия для общения со  старшими и младшими детьми и людьми пожилого возраста;</a:t>
          </a:r>
          <a:endParaRPr lang="ru-RU" sz="1400" i="0" dirty="0">
            <a:latin typeface="Times New Roman" pitchFamily="18" charset="0"/>
            <a:cs typeface="Times New Roman" pitchFamily="18" charset="0"/>
          </a:endParaRPr>
        </a:p>
      </dgm:t>
    </dgm:pt>
    <dgm:pt modelId="{E0E5BEEB-A87F-4C4A-86B6-C051DC7AE527}" type="parTrans" cxnId="{57ADA692-8208-4E97-ABC7-A5C103B98DE4}">
      <dgm:prSet/>
      <dgm:spPr/>
      <dgm:t>
        <a:bodyPr/>
        <a:lstStyle/>
        <a:p>
          <a:endParaRPr lang="ru-RU"/>
        </a:p>
      </dgm:t>
    </dgm:pt>
    <dgm:pt modelId="{35D29643-E9A1-4584-B911-A9D93F67959A}" type="sibTrans" cxnId="{57ADA692-8208-4E97-ABC7-A5C103B98DE4}">
      <dgm:prSet/>
      <dgm:spPr/>
      <dgm:t>
        <a:bodyPr/>
        <a:lstStyle/>
        <a:p>
          <a:endParaRPr lang="ru-RU"/>
        </a:p>
      </dgm:t>
    </dgm:pt>
    <dgm:pt modelId="{A67C4DC4-6433-4471-92FC-3EC03D835537}">
      <dgm:prSet custT="1"/>
      <dgm:spPr/>
      <dgm:t>
        <a:bodyPr/>
        <a:lstStyle/>
        <a:p>
          <a:r>
            <a:rPr lang="ru-RU" sz="1400" i="0" dirty="0" smtClean="0">
              <a:latin typeface="Times New Roman" pitchFamily="18" charset="0"/>
              <a:cs typeface="Times New Roman" pitchFamily="18" charset="0"/>
            </a:rPr>
            <a:t> обеспечивать одинаковое отношение ко всем участникам совместной игры, общения;</a:t>
          </a:r>
          <a:endParaRPr lang="ru-RU" sz="1400" i="0" dirty="0">
            <a:latin typeface="Times New Roman" pitchFamily="18" charset="0"/>
            <a:cs typeface="Times New Roman" pitchFamily="18" charset="0"/>
          </a:endParaRPr>
        </a:p>
      </dgm:t>
    </dgm:pt>
    <dgm:pt modelId="{146A0A89-E3C6-445B-AAD1-3EA058CBA848}" type="parTrans" cxnId="{F2AC5027-00DB-4B03-A8EF-730D7DCB0EA3}">
      <dgm:prSet/>
      <dgm:spPr/>
      <dgm:t>
        <a:bodyPr/>
        <a:lstStyle/>
        <a:p>
          <a:endParaRPr lang="ru-RU"/>
        </a:p>
      </dgm:t>
    </dgm:pt>
    <dgm:pt modelId="{4F651B5F-42D1-46B8-9060-FDD78E36E63B}" type="sibTrans" cxnId="{F2AC5027-00DB-4B03-A8EF-730D7DCB0EA3}">
      <dgm:prSet/>
      <dgm:spPr/>
      <dgm:t>
        <a:bodyPr/>
        <a:lstStyle/>
        <a:p>
          <a:endParaRPr lang="ru-RU"/>
        </a:p>
      </dgm:t>
    </dgm:pt>
    <dgm:pt modelId="{57A74A14-28CD-46B9-872B-F2C6F19B6350}">
      <dgm:prSet custT="1"/>
      <dgm:spPr/>
      <dgm:t>
        <a:bodyPr/>
        <a:lstStyle/>
        <a:p>
          <a:r>
            <a:rPr lang="ru-RU" sz="1400" i="0" dirty="0" smtClean="0">
              <a:latin typeface="Times New Roman" pitchFamily="18" charset="0"/>
              <a:cs typeface="Times New Roman" pitchFamily="18" charset="0"/>
            </a:rPr>
            <a:t>удовлетворять потребности каждого ребенка во внешних проявлениях, симпатии к нему лично;</a:t>
          </a:r>
          <a:endParaRPr lang="ru-RU" sz="1400" i="0" dirty="0">
            <a:latin typeface="Times New Roman" pitchFamily="18" charset="0"/>
            <a:cs typeface="Times New Roman" pitchFamily="18" charset="0"/>
          </a:endParaRPr>
        </a:p>
      </dgm:t>
    </dgm:pt>
    <dgm:pt modelId="{5E48C0CD-FB90-4223-89AB-4E75F3A54759}" type="parTrans" cxnId="{BE687292-DD9D-4584-9F73-401527FD2AD2}">
      <dgm:prSet/>
      <dgm:spPr/>
      <dgm:t>
        <a:bodyPr/>
        <a:lstStyle/>
        <a:p>
          <a:endParaRPr lang="ru-RU"/>
        </a:p>
      </dgm:t>
    </dgm:pt>
    <dgm:pt modelId="{9596B7FF-FF90-4899-B2ED-713067E6CB43}" type="sibTrans" cxnId="{BE687292-DD9D-4584-9F73-401527FD2AD2}">
      <dgm:prSet/>
      <dgm:spPr/>
      <dgm:t>
        <a:bodyPr/>
        <a:lstStyle/>
        <a:p>
          <a:endParaRPr lang="ru-RU"/>
        </a:p>
      </dgm:t>
    </dgm:pt>
    <dgm:pt modelId="{ABC403EC-4A87-4929-B340-9E9BCF9C767E}">
      <dgm:prSet custT="1"/>
      <dgm:spPr/>
      <dgm:t>
        <a:bodyPr/>
        <a:lstStyle/>
        <a:p>
          <a:r>
            <a:rPr lang="ru-RU" sz="1400" i="0" dirty="0" smtClean="0">
              <a:latin typeface="Times New Roman" pitchFamily="18" charset="0"/>
              <a:cs typeface="Times New Roman" pitchFamily="18" charset="0"/>
            </a:rPr>
            <a:t> предотвращать негативное поведение, обеспечивающее каждому ребенку физическую безопасность со стороны сверстников;</a:t>
          </a:r>
          <a:endParaRPr lang="ru-RU" sz="1400" i="0" dirty="0">
            <a:latin typeface="Times New Roman" pitchFamily="18" charset="0"/>
            <a:cs typeface="Times New Roman" pitchFamily="18" charset="0"/>
          </a:endParaRPr>
        </a:p>
      </dgm:t>
    </dgm:pt>
    <dgm:pt modelId="{7E432CCD-DF3E-4429-AA90-3023DD92DA32}" type="parTrans" cxnId="{9835AFC6-53FE-49CB-BBBF-0A9601C84E35}">
      <dgm:prSet/>
      <dgm:spPr/>
      <dgm:t>
        <a:bodyPr/>
        <a:lstStyle/>
        <a:p>
          <a:endParaRPr lang="ru-RU"/>
        </a:p>
      </dgm:t>
    </dgm:pt>
    <dgm:pt modelId="{70DA1973-BCD5-446A-A5AB-9A7A188221CB}" type="sibTrans" cxnId="{9835AFC6-53FE-49CB-BBBF-0A9601C84E35}">
      <dgm:prSet/>
      <dgm:spPr/>
      <dgm:t>
        <a:bodyPr/>
        <a:lstStyle/>
        <a:p>
          <a:endParaRPr lang="ru-RU"/>
        </a:p>
      </dgm:t>
    </dgm:pt>
    <dgm:pt modelId="{099BF99B-7DA2-4CE3-9F86-E813EC00D104}">
      <dgm:prSet custT="1"/>
      <dgm:spPr/>
      <dgm:t>
        <a:bodyPr/>
        <a:lstStyle/>
        <a:p>
          <a:r>
            <a:rPr lang="ru-RU" sz="1400" i="0" dirty="0" smtClean="0">
              <a:latin typeface="Times New Roman" pitchFamily="18" charset="0"/>
              <a:cs typeface="Times New Roman" pitchFamily="18" charset="0"/>
            </a:rPr>
            <a:t>-знакомить с нормативными способами разрешения конфликтов;</a:t>
          </a:r>
          <a:endParaRPr lang="ru-RU" sz="1400" i="0" dirty="0">
            <a:latin typeface="Times New Roman" pitchFamily="18" charset="0"/>
            <a:cs typeface="Times New Roman" pitchFamily="18" charset="0"/>
          </a:endParaRPr>
        </a:p>
      </dgm:t>
    </dgm:pt>
    <dgm:pt modelId="{74DBE5DC-A092-4492-A0B7-F4E302F5B833}" type="parTrans" cxnId="{12360825-94D5-4AAA-A0F2-BE41A92CB757}">
      <dgm:prSet/>
      <dgm:spPr/>
      <dgm:t>
        <a:bodyPr/>
        <a:lstStyle/>
        <a:p>
          <a:endParaRPr lang="ru-RU"/>
        </a:p>
      </dgm:t>
    </dgm:pt>
    <dgm:pt modelId="{7278390A-3558-473D-8BF6-3FD094E06D3E}" type="sibTrans" cxnId="{12360825-94D5-4AAA-A0F2-BE41A92CB757}">
      <dgm:prSet/>
      <dgm:spPr/>
      <dgm:t>
        <a:bodyPr/>
        <a:lstStyle/>
        <a:p>
          <a:endParaRPr lang="ru-RU"/>
        </a:p>
      </dgm:t>
    </dgm:pt>
    <dgm:pt modelId="{986D0D7E-A915-4C8A-93B3-2E0A0501E5F7}">
      <dgm:prSet custT="1"/>
      <dgm:spPr/>
      <dgm:t>
        <a:bodyPr/>
        <a:lstStyle/>
        <a:p>
          <a:r>
            <a:rPr lang="ru-RU" sz="1400" i="0" dirty="0" smtClean="0">
              <a:latin typeface="Times New Roman" pitchFamily="18" charset="0"/>
              <a:cs typeface="Times New Roman" pitchFamily="18" charset="0"/>
            </a:rPr>
            <a:t> формировать представления о положительных и отрицательных действиях детей и взрослых и отношения к ним</a:t>
          </a:r>
          <a:r>
            <a:rPr lang="ru-RU" sz="14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 </a:t>
          </a:r>
          <a:endParaRPr lang="ru-RU" sz="1400" i="0" dirty="0">
            <a:latin typeface="Times New Roman" pitchFamily="18" charset="0"/>
            <a:cs typeface="Times New Roman" pitchFamily="18" charset="0"/>
          </a:endParaRPr>
        </a:p>
      </dgm:t>
    </dgm:pt>
    <dgm:pt modelId="{9996EE8C-7808-4281-B8BB-C3B21F10CD07}" type="parTrans" cxnId="{F4D5001C-93D0-411B-BB86-EA09298069FF}">
      <dgm:prSet/>
      <dgm:spPr/>
      <dgm:t>
        <a:bodyPr/>
        <a:lstStyle/>
        <a:p>
          <a:endParaRPr lang="ru-RU"/>
        </a:p>
      </dgm:t>
    </dgm:pt>
    <dgm:pt modelId="{4259AC92-19BD-4AE8-9BE6-E5A292DAC9F7}" type="sibTrans" cxnId="{F4D5001C-93D0-411B-BB86-EA09298069FF}">
      <dgm:prSet/>
      <dgm:spPr/>
      <dgm:t>
        <a:bodyPr/>
        <a:lstStyle/>
        <a:p>
          <a:endParaRPr lang="ru-RU"/>
        </a:p>
      </dgm:t>
    </dgm:pt>
    <dgm:pt modelId="{B2B65171-F472-4394-B0EC-BB7F599C9EEB}" type="pres">
      <dgm:prSet presAssocID="{6E0B84B2-3177-4CE7-9EA2-33037B01CEE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5BB47E9-2D2A-4B0F-B4A1-6DFE430C3372}" type="pres">
      <dgm:prSet presAssocID="{C0E2E288-80FA-4F1B-A35D-F13C56329A67}" presName="linNode" presStyleCnt="0"/>
      <dgm:spPr/>
    </dgm:pt>
    <dgm:pt modelId="{F4458869-16AE-4D48-A060-65BE6178BA95}" type="pres">
      <dgm:prSet presAssocID="{C0E2E288-80FA-4F1B-A35D-F13C56329A67}" presName="parentShp" presStyleLbl="node1" presStyleIdx="0" presStyleCnt="1" custScaleX="95841" custScaleY="79298" custLinFactNeighborX="-4088" custLinFactNeighborY="1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AA3A15-29CB-4894-8E69-2D99EF21821B}" type="pres">
      <dgm:prSet presAssocID="{C0E2E288-80FA-4F1B-A35D-F13C56329A67}" presName="childShp" presStyleLbl="bgAccFollowNode1" presStyleIdx="0" presStyleCnt="1" custScaleX="169451" custScaleY="1000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13809A-F2E6-4F51-91F6-6731B20FD8F2}" srcId="{C0E2E288-80FA-4F1B-A35D-F13C56329A67}" destId="{466A5251-FA01-42CA-B0BC-49575B47A459}" srcOrd="1" destOrd="0" parTransId="{7B06CB1D-E7C5-4F10-9841-ABC763A14531}" sibTransId="{48D9E73B-4086-4C6B-B7FB-2F2DE3E411FD}"/>
    <dgm:cxn modelId="{F4D5001C-93D0-411B-BB86-EA09298069FF}" srcId="{C0E2E288-80FA-4F1B-A35D-F13C56329A67}" destId="{986D0D7E-A915-4C8A-93B3-2E0A0501E5F7}" srcOrd="7" destOrd="0" parTransId="{9996EE8C-7808-4281-B8BB-C3B21F10CD07}" sibTransId="{4259AC92-19BD-4AE8-9BE6-E5A292DAC9F7}"/>
    <dgm:cxn modelId="{9032789B-904E-4BFB-8520-204C4B1B85CE}" type="presOf" srcId="{099BF99B-7DA2-4CE3-9F86-E813EC00D104}" destId="{F7AA3A15-29CB-4894-8E69-2D99EF21821B}" srcOrd="0" destOrd="6" presId="urn:microsoft.com/office/officeart/2005/8/layout/vList6"/>
    <dgm:cxn modelId="{BECDC0B3-C437-4B00-88BF-741C0B12052D}" type="presOf" srcId="{ABC403EC-4A87-4929-B340-9E9BCF9C767E}" destId="{F7AA3A15-29CB-4894-8E69-2D99EF21821B}" srcOrd="0" destOrd="5" presId="urn:microsoft.com/office/officeart/2005/8/layout/vList6"/>
    <dgm:cxn modelId="{2116C464-03C8-4A24-81BC-112775469AE2}" type="presOf" srcId="{466A5251-FA01-42CA-B0BC-49575B47A459}" destId="{F7AA3A15-29CB-4894-8E69-2D99EF21821B}" srcOrd="0" destOrd="1" presId="urn:microsoft.com/office/officeart/2005/8/layout/vList6"/>
    <dgm:cxn modelId="{535CA57B-B119-4009-A96E-813F81A81009}" type="presOf" srcId="{C91044A6-C875-408A-881F-682861A2FC6F}" destId="{F7AA3A15-29CB-4894-8E69-2D99EF21821B}" srcOrd="0" destOrd="2" presId="urn:microsoft.com/office/officeart/2005/8/layout/vList6"/>
    <dgm:cxn modelId="{EE9B7478-1717-4451-BCBD-3C89B2D2E111}" type="presOf" srcId="{57A74A14-28CD-46B9-872B-F2C6F19B6350}" destId="{F7AA3A15-29CB-4894-8E69-2D99EF21821B}" srcOrd="0" destOrd="4" presId="urn:microsoft.com/office/officeart/2005/8/layout/vList6"/>
    <dgm:cxn modelId="{E7BEC9DF-0F96-4CF8-8DDB-86851F02CB74}" srcId="{6E0B84B2-3177-4CE7-9EA2-33037B01CEE2}" destId="{C0E2E288-80FA-4F1B-A35D-F13C56329A67}" srcOrd="0" destOrd="0" parTransId="{9A64A58F-21C0-4333-89B5-44505BFB6889}" sibTransId="{54DF5BF2-1A65-46BC-A78C-2B5457EBC6BA}"/>
    <dgm:cxn modelId="{BE70B686-1488-419C-A8E7-8D21604856A0}" type="presOf" srcId="{A67C4DC4-6433-4471-92FC-3EC03D835537}" destId="{F7AA3A15-29CB-4894-8E69-2D99EF21821B}" srcOrd="0" destOrd="3" presId="urn:microsoft.com/office/officeart/2005/8/layout/vList6"/>
    <dgm:cxn modelId="{F2AC5027-00DB-4B03-A8EF-730D7DCB0EA3}" srcId="{C0E2E288-80FA-4F1B-A35D-F13C56329A67}" destId="{A67C4DC4-6433-4471-92FC-3EC03D835537}" srcOrd="3" destOrd="0" parTransId="{146A0A89-E3C6-445B-AAD1-3EA058CBA848}" sibTransId="{4F651B5F-42D1-46B8-9060-FDD78E36E63B}"/>
    <dgm:cxn modelId="{9835AFC6-53FE-49CB-BBBF-0A9601C84E35}" srcId="{C0E2E288-80FA-4F1B-A35D-F13C56329A67}" destId="{ABC403EC-4A87-4929-B340-9E9BCF9C767E}" srcOrd="5" destOrd="0" parTransId="{7E432CCD-DF3E-4429-AA90-3023DD92DA32}" sibTransId="{70DA1973-BCD5-446A-A5AB-9A7A188221CB}"/>
    <dgm:cxn modelId="{3A0E144F-6039-4979-90C0-3383D2D06B37}" type="presOf" srcId="{CB27A9EC-B24D-4047-BD2C-B61EDE9F5E3B}" destId="{F7AA3A15-29CB-4894-8E69-2D99EF21821B}" srcOrd="0" destOrd="0" presId="urn:microsoft.com/office/officeart/2005/8/layout/vList6"/>
    <dgm:cxn modelId="{9022EA85-5FFB-4875-9CAE-3D9CD6A13535}" type="presOf" srcId="{986D0D7E-A915-4C8A-93B3-2E0A0501E5F7}" destId="{F7AA3A15-29CB-4894-8E69-2D99EF21821B}" srcOrd="0" destOrd="7" presId="urn:microsoft.com/office/officeart/2005/8/layout/vList6"/>
    <dgm:cxn modelId="{48374A17-2D33-4C7D-9075-EB858489174C}" type="presOf" srcId="{C0E2E288-80FA-4F1B-A35D-F13C56329A67}" destId="{F4458869-16AE-4D48-A060-65BE6178BA95}" srcOrd="0" destOrd="0" presId="urn:microsoft.com/office/officeart/2005/8/layout/vList6"/>
    <dgm:cxn modelId="{501219AC-A019-40F5-B940-4F74A06E00A0}" type="presOf" srcId="{6E0B84B2-3177-4CE7-9EA2-33037B01CEE2}" destId="{B2B65171-F472-4394-B0EC-BB7F599C9EEB}" srcOrd="0" destOrd="0" presId="urn:microsoft.com/office/officeart/2005/8/layout/vList6"/>
    <dgm:cxn modelId="{57ADA692-8208-4E97-ABC7-A5C103B98DE4}" srcId="{C0E2E288-80FA-4F1B-A35D-F13C56329A67}" destId="{C91044A6-C875-408A-881F-682861A2FC6F}" srcOrd="2" destOrd="0" parTransId="{E0E5BEEB-A87F-4C4A-86B6-C051DC7AE527}" sibTransId="{35D29643-E9A1-4584-B911-A9D93F67959A}"/>
    <dgm:cxn modelId="{9DBEA105-A4A6-4309-BBA0-C180ED1445EC}" srcId="{C0E2E288-80FA-4F1B-A35D-F13C56329A67}" destId="{CB27A9EC-B24D-4047-BD2C-B61EDE9F5E3B}" srcOrd="0" destOrd="0" parTransId="{18452254-24D4-4F4C-9043-C23669FE0CC0}" sibTransId="{AF552C6E-9036-46A6-92C6-1F6BB094EFC5}"/>
    <dgm:cxn modelId="{12360825-94D5-4AAA-A0F2-BE41A92CB757}" srcId="{C0E2E288-80FA-4F1B-A35D-F13C56329A67}" destId="{099BF99B-7DA2-4CE3-9F86-E813EC00D104}" srcOrd="6" destOrd="0" parTransId="{74DBE5DC-A092-4492-A0B7-F4E302F5B833}" sibTransId="{7278390A-3558-473D-8BF6-3FD094E06D3E}"/>
    <dgm:cxn modelId="{BE687292-DD9D-4584-9F73-401527FD2AD2}" srcId="{C0E2E288-80FA-4F1B-A35D-F13C56329A67}" destId="{57A74A14-28CD-46B9-872B-F2C6F19B6350}" srcOrd="4" destOrd="0" parTransId="{5E48C0CD-FB90-4223-89AB-4E75F3A54759}" sibTransId="{9596B7FF-FF90-4899-B2ED-713067E6CB43}"/>
    <dgm:cxn modelId="{8E079E40-B0BE-4CAB-9DF1-12ADF08E20E1}" type="presParOf" srcId="{B2B65171-F472-4394-B0EC-BB7F599C9EEB}" destId="{05BB47E9-2D2A-4B0F-B4A1-6DFE430C3372}" srcOrd="0" destOrd="0" presId="urn:microsoft.com/office/officeart/2005/8/layout/vList6"/>
    <dgm:cxn modelId="{C48AABBE-54B8-4D5C-B55E-797A395CD03D}" type="presParOf" srcId="{05BB47E9-2D2A-4B0F-B4A1-6DFE430C3372}" destId="{F4458869-16AE-4D48-A060-65BE6178BA95}" srcOrd="0" destOrd="0" presId="urn:microsoft.com/office/officeart/2005/8/layout/vList6"/>
    <dgm:cxn modelId="{D6ECF3A8-AC9C-4A66-B43B-612FFE1BF52F}" type="presParOf" srcId="{05BB47E9-2D2A-4B0F-B4A1-6DFE430C3372}" destId="{F7AA3A15-29CB-4894-8E69-2D99EF21821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E0B84B2-3177-4CE7-9EA2-33037B01CEE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E2E288-80FA-4F1B-A35D-F13C56329A67}">
      <dgm:prSet phldrT="[Текст]" custT="1"/>
      <dgm:spPr/>
      <dgm:t>
        <a:bodyPr/>
        <a:lstStyle/>
        <a:p>
          <a:r>
            <a:rPr lang="ru-RU" sz="2000" b="1" i="0" u="sng" dirty="0" smtClean="0">
              <a:solidFill>
                <a:schemeClr val="tx1"/>
              </a:solidFill>
            </a:rPr>
            <a:t>развитие социального и эмоционального интеллекта, эмоциональной отзывчивости, сопереживания</a:t>
          </a:r>
          <a:endParaRPr lang="ru-RU" sz="2000" b="1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A64A58F-21C0-4333-89B5-44505BFB6889}" type="parTrans" cxnId="{E7BEC9DF-0F96-4CF8-8DDB-86851F02CB74}">
      <dgm:prSet/>
      <dgm:spPr/>
      <dgm:t>
        <a:bodyPr/>
        <a:lstStyle/>
        <a:p>
          <a:endParaRPr lang="ru-RU"/>
        </a:p>
      </dgm:t>
    </dgm:pt>
    <dgm:pt modelId="{54DF5BF2-1A65-46BC-A78C-2B5457EBC6BA}" type="sibTrans" cxnId="{E7BEC9DF-0F96-4CF8-8DDB-86851F02CB74}">
      <dgm:prSet/>
      <dgm:spPr/>
      <dgm:t>
        <a:bodyPr/>
        <a:lstStyle/>
        <a:p>
          <a:endParaRPr lang="ru-RU"/>
        </a:p>
      </dgm:t>
    </dgm:pt>
    <dgm:pt modelId="{CB27A9EC-B24D-4047-BD2C-B61EDE9F5E3B}">
      <dgm:prSet phldrT="[Текст]" custT="1"/>
      <dgm:spPr/>
      <dgm:t>
        <a:bodyPr/>
        <a:lstStyle/>
        <a:p>
          <a:pPr algn="ctr"/>
          <a:endParaRPr lang="ru-RU" sz="1800" b="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F552C6E-9036-46A6-92C6-1F6BB094EFC5}" type="sibTrans" cxnId="{9DBEA105-A4A6-4309-BBA0-C180ED1445EC}">
      <dgm:prSet/>
      <dgm:spPr/>
      <dgm:t>
        <a:bodyPr/>
        <a:lstStyle/>
        <a:p>
          <a:endParaRPr lang="ru-RU"/>
        </a:p>
      </dgm:t>
    </dgm:pt>
    <dgm:pt modelId="{18452254-24D4-4F4C-9043-C23669FE0CC0}" type="parTrans" cxnId="{9DBEA105-A4A6-4309-BBA0-C180ED1445EC}">
      <dgm:prSet/>
      <dgm:spPr/>
      <dgm:t>
        <a:bodyPr/>
        <a:lstStyle/>
        <a:p>
          <a:endParaRPr lang="ru-RU"/>
        </a:p>
      </dgm:t>
    </dgm:pt>
    <dgm:pt modelId="{F1F55F03-DA69-4980-8DC2-E1BA28C4971D}">
      <dgm:prSet phldrT="[Текст]" custT="1"/>
      <dgm:spPr/>
      <dgm:t>
        <a:bodyPr/>
        <a:lstStyle/>
        <a:p>
          <a:pPr algn="ctr"/>
          <a:r>
            <a:rPr lang="ru-RU" sz="1800" b="0" i="1" dirty="0" smtClean="0"/>
            <a:t>вызывать чувство сострадания  к тем, кто попал в сложную жизненную ситуацию, нуждается в помощи, испытывает боль, тревогу, страх, огорчение, обиду, терпит нужду и лишения;</a:t>
          </a:r>
          <a:endParaRPr lang="ru-RU" sz="1800" b="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5CC7E20-8324-40DB-BDF4-A925F18A1968}" type="parTrans" cxnId="{34621B40-1CB4-434E-B40F-A3936DEDE802}">
      <dgm:prSet/>
      <dgm:spPr/>
    </dgm:pt>
    <dgm:pt modelId="{0494FF5E-01B3-4F32-82FF-B66127851CA6}" type="sibTrans" cxnId="{34621B40-1CB4-434E-B40F-A3936DEDE802}">
      <dgm:prSet/>
      <dgm:spPr/>
    </dgm:pt>
    <dgm:pt modelId="{417C0FBE-2802-4AF4-90E1-C407DC25EA8A}">
      <dgm:prSet phldrT="[Текст]" custT="1"/>
      <dgm:spPr/>
      <dgm:t>
        <a:bodyPr/>
        <a:lstStyle/>
        <a:p>
          <a:pPr algn="ctr"/>
          <a:endParaRPr lang="ru-RU" sz="1800" b="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B14857E-C186-454B-ACDB-01254F9BC9CE}" type="parTrans" cxnId="{4146878D-56E0-4C29-9AD5-DAA9222BD26F}">
      <dgm:prSet/>
      <dgm:spPr/>
    </dgm:pt>
    <dgm:pt modelId="{44AC8157-DB35-4EED-B8BB-6D4023D41DFD}" type="sibTrans" cxnId="{4146878D-56E0-4C29-9AD5-DAA9222BD26F}">
      <dgm:prSet/>
      <dgm:spPr/>
    </dgm:pt>
    <dgm:pt modelId="{6F3D6F43-D688-4121-AB28-71F50C5A9A6B}">
      <dgm:prSet phldrT="[Текст]" custT="1"/>
      <dgm:spPr/>
      <dgm:t>
        <a:bodyPr/>
        <a:lstStyle/>
        <a:p>
          <a:pPr algn="ctr"/>
          <a:endParaRPr lang="ru-RU" sz="1800" b="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C68A7E-EF6C-4645-9D5E-17F9BEF73C2F}" type="parTrans" cxnId="{939995D2-23FB-4723-B554-1BA0B8283A8A}">
      <dgm:prSet/>
      <dgm:spPr/>
    </dgm:pt>
    <dgm:pt modelId="{E84B39D2-4DD9-40D6-9ADC-04E20A719015}" type="sibTrans" cxnId="{939995D2-23FB-4723-B554-1BA0B8283A8A}">
      <dgm:prSet/>
      <dgm:spPr/>
    </dgm:pt>
    <dgm:pt modelId="{ED1DDD4D-B06F-460E-849E-2A9D0284D267}">
      <dgm:prSet phldrT="[Текст]" custT="1"/>
      <dgm:spPr/>
      <dgm:t>
        <a:bodyPr/>
        <a:lstStyle/>
        <a:p>
          <a:pPr algn="ctr"/>
          <a:endParaRPr lang="ru-RU" sz="1800" b="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E40E1F8-6B17-4596-8B0E-F66AFBB37FB1}" type="parTrans" cxnId="{5859AA24-CDE9-49EA-A156-0159E16682AA}">
      <dgm:prSet/>
      <dgm:spPr/>
    </dgm:pt>
    <dgm:pt modelId="{2ECC97AC-AC2E-4B22-90EA-0F8C592CFAC6}" type="sibTrans" cxnId="{5859AA24-CDE9-49EA-A156-0159E16682AA}">
      <dgm:prSet/>
      <dgm:spPr/>
    </dgm:pt>
    <dgm:pt modelId="{B2B65171-F472-4394-B0EC-BB7F599C9EEB}" type="pres">
      <dgm:prSet presAssocID="{6E0B84B2-3177-4CE7-9EA2-33037B01CEE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5BB47E9-2D2A-4B0F-B4A1-6DFE430C3372}" type="pres">
      <dgm:prSet presAssocID="{C0E2E288-80FA-4F1B-A35D-F13C56329A67}" presName="linNode" presStyleCnt="0"/>
      <dgm:spPr/>
    </dgm:pt>
    <dgm:pt modelId="{F4458869-16AE-4D48-A060-65BE6178BA95}" type="pres">
      <dgm:prSet presAssocID="{C0E2E288-80FA-4F1B-A35D-F13C56329A67}" presName="parentShp" presStyleLbl="node1" presStyleIdx="0" presStyleCnt="1" custScaleX="95841" custScaleY="79298" custLinFactNeighborX="-4088" custLinFactNeighborY="1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AA3A15-29CB-4894-8E69-2D99EF21821B}" type="pres">
      <dgm:prSet presAssocID="{C0E2E288-80FA-4F1B-A35D-F13C56329A67}" presName="childShp" presStyleLbl="bgAccFollowNode1" presStyleIdx="0" presStyleCnt="1" custScaleX="169451" custScaleY="1000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39995D2-23FB-4723-B554-1BA0B8283A8A}" srcId="{C0E2E288-80FA-4F1B-A35D-F13C56329A67}" destId="{6F3D6F43-D688-4121-AB28-71F50C5A9A6B}" srcOrd="2" destOrd="0" parTransId="{D0C68A7E-EF6C-4645-9D5E-17F9BEF73C2F}" sibTransId="{E84B39D2-4DD9-40D6-9ADC-04E20A719015}"/>
    <dgm:cxn modelId="{C80C7BF5-7AE4-4E9E-A7B2-E02E08523AC3}" type="presOf" srcId="{6E0B84B2-3177-4CE7-9EA2-33037B01CEE2}" destId="{B2B65171-F472-4394-B0EC-BB7F599C9EEB}" srcOrd="0" destOrd="0" presId="urn:microsoft.com/office/officeart/2005/8/layout/vList6"/>
    <dgm:cxn modelId="{E7BEC9DF-0F96-4CF8-8DDB-86851F02CB74}" srcId="{6E0B84B2-3177-4CE7-9EA2-33037B01CEE2}" destId="{C0E2E288-80FA-4F1B-A35D-F13C56329A67}" srcOrd="0" destOrd="0" parTransId="{9A64A58F-21C0-4333-89B5-44505BFB6889}" sibTransId="{54DF5BF2-1A65-46BC-A78C-2B5457EBC6BA}"/>
    <dgm:cxn modelId="{4146878D-56E0-4C29-9AD5-DAA9222BD26F}" srcId="{C0E2E288-80FA-4F1B-A35D-F13C56329A67}" destId="{417C0FBE-2802-4AF4-90E1-C407DC25EA8A}" srcOrd="1" destOrd="0" parTransId="{FB14857E-C186-454B-ACDB-01254F9BC9CE}" sibTransId="{44AC8157-DB35-4EED-B8BB-6D4023D41DFD}"/>
    <dgm:cxn modelId="{74DE2E81-CD86-4C7D-B22F-14CA17F7E67B}" type="presOf" srcId="{ED1DDD4D-B06F-460E-849E-2A9D0284D267}" destId="{F7AA3A15-29CB-4894-8E69-2D99EF21821B}" srcOrd="0" destOrd="3" presId="urn:microsoft.com/office/officeart/2005/8/layout/vList6"/>
    <dgm:cxn modelId="{34621B40-1CB4-434E-B40F-A3936DEDE802}" srcId="{C0E2E288-80FA-4F1B-A35D-F13C56329A67}" destId="{F1F55F03-DA69-4980-8DC2-E1BA28C4971D}" srcOrd="4" destOrd="0" parTransId="{95CC7E20-8324-40DB-BDF4-A925F18A1968}" sibTransId="{0494FF5E-01B3-4F32-82FF-B66127851CA6}"/>
    <dgm:cxn modelId="{E0DF0937-520E-4035-AA65-279B128A83C8}" type="presOf" srcId="{CB27A9EC-B24D-4047-BD2C-B61EDE9F5E3B}" destId="{F7AA3A15-29CB-4894-8E69-2D99EF21821B}" srcOrd="0" destOrd="0" presId="urn:microsoft.com/office/officeart/2005/8/layout/vList6"/>
    <dgm:cxn modelId="{09279CF5-C81B-44B1-97DE-FFC4FC67E293}" type="presOf" srcId="{C0E2E288-80FA-4F1B-A35D-F13C56329A67}" destId="{F4458869-16AE-4D48-A060-65BE6178BA95}" srcOrd="0" destOrd="0" presId="urn:microsoft.com/office/officeart/2005/8/layout/vList6"/>
    <dgm:cxn modelId="{FF81F58B-E5F0-43BF-80E5-7CA52C5C5FBE}" type="presOf" srcId="{F1F55F03-DA69-4980-8DC2-E1BA28C4971D}" destId="{F7AA3A15-29CB-4894-8E69-2D99EF21821B}" srcOrd="0" destOrd="4" presId="urn:microsoft.com/office/officeart/2005/8/layout/vList6"/>
    <dgm:cxn modelId="{5859AA24-CDE9-49EA-A156-0159E16682AA}" srcId="{C0E2E288-80FA-4F1B-A35D-F13C56329A67}" destId="{ED1DDD4D-B06F-460E-849E-2A9D0284D267}" srcOrd="3" destOrd="0" parTransId="{DE40E1F8-6B17-4596-8B0E-F66AFBB37FB1}" sibTransId="{2ECC97AC-AC2E-4B22-90EA-0F8C592CFAC6}"/>
    <dgm:cxn modelId="{9DBEA105-A4A6-4309-BBA0-C180ED1445EC}" srcId="{C0E2E288-80FA-4F1B-A35D-F13C56329A67}" destId="{CB27A9EC-B24D-4047-BD2C-B61EDE9F5E3B}" srcOrd="0" destOrd="0" parTransId="{18452254-24D4-4F4C-9043-C23669FE0CC0}" sibTransId="{AF552C6E-9036-46A6-92C6-1F6BB094EFC5}"/>
    <dgm:cxn modelId="{229E365E-5664-4A32-A2D8-E81907903672}" type="presOf" srcId="{417C0FBE-2802-4AF4-90E1-C407DC25EA8A}" destId="{F7AA3A15-29CB-4894-8E69-2D99EF21821B}" srcOrd="0" destOrd="1" presId="urn:microsoft.com/office/officeart/2005/8/layout/vList6"/>
    <dgm:cxn modelId="{A5AD9BD7-4DC8-43D4-BFBF-EB0780D47999}" type="presOf" srcId="{6F3D6F43-D688-4121-AB28-71F50C5A9A6B}" destId="{F7AA3A15-29CB-4894-8E69-2D99EF21821B}" srcOrd="0" destOrd="2" presId="urn:microsoft.com/office/officeart/2005/8/layout/vList6"/>
    <dgm:cxn modelId="{E3718991-5A7C-4C1D-9FC7-8DC15D3494B1}" type="presParOf" srcId="{B2B65171-F472-4394-B0EC-BB7F599C9EEB}" destId="{05BB47E9-2D2A-4B0F-B4A1-6DFE430C3372}" srcOrd="0" destOrd="0" presId="urn:microsoft.com/office/officeart/2005/8/layout/vList6"/>
    <dgm:cxn modelId="{7327DE59-8B92-4D74-A468-7613036713C9}" type="presParOf" srcId="{05BB47E9-2D2A-4B0F-B4A1-6DFE430C3372}" destId="{F4458869-16AE-4D48-A060-65BE6178BA95}" srcOrd="0" destOrd="0" presId="urn:microsoft.com/office/officeart/2005/8/layout/vList6"/>
    <dgm:cxn modelId="{579D5DF0-17BC-4AF9-B07C-48F7640C683E}" type="presParOf" srcId="{05BB47E9-2D2A-4B0F-B4A1-6DFE430C3372}" destId="{F7AA3A15-29CB-4894-8E69-2D99EF21821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E0B84B2-3177-4CE7-9EA2-33037B01CEE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E2E288-80FA-4F1B-A35D-F13C56329A67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chemeClr val="tx1"/>
              </a:solidFill>
            </a:rPr>
            <a:t>формирование готовности к совместной деятельности со сверстниками</a:t>
          </a:r>
          <a:endParaRPr lang="ru-RU" sz="2000" b="1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A64A58F-21C0-4333-89B5-44505BFB6889}" type="parTrans" cxnId="{E7BEC9DF-0F96-4CF8-8DDB-86851F02CB74}">
      <dgm:prSet/>
      <dgm:spPr/>
      <dgm:t>
        <a:bodyPr/>
        <a:lstStyle/>
        <a:p>
          <a:endParaRPr lang="ru-RU"/>
        </a:p>
      </dgm:t>
    </dgm:pt>
    <dgm:pt modelId="{54DF5BF2-1A65-46BC-A78C-2B5457EBC6BA}" type="sibTrans" cxnId="{E7BEC9DF-0F96-4CF8-8DDB-86851F02CB74}">
      <dgm:prSet/>
      <dgm:spPr/>
      <dgm:t>
        <a:bodyPr/>
        <a:lstStyle/>
        <a:p>
          <a:endParaRPr lang="ru-RU"/>
        </a:p>
      </dgm:t>
    </dgm:pt>
    <dgm:pt modelId="{CB27A9EC-B24D-4047-BD2C-B61EDE9F5E3B}">
      <dgm:prSet phldrT="[Текст]" custT="1"/>
      <dgm:spPr/>
      <dgm:t>
        <a:bodyPr/>
        <a:lstStyle/>
        <a:p>
          <a:pPr algn="ctr"/>
          <a:r>
            <a:rPr lang="ru-RU" sz="2000" i="1" dirty="0" smtClean="0">
              <a:solidFill>
                <a:schemeClr val="tx1"/>
              </a:solidFill>
            </a:rPr>
            <a:t> </a:t>
          </a:r>
          <a:r>
            <a: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содействовать становлению социально-ценностных взаимоотношений, доброжелательных и равноправных отношений между сверстниками;</a:t>
          </a:r>
          <a:endParaRPr lang="ru-RU" sz="2000" b="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F552C6E-9036-46A6-92C6-1F6BB094EFC5}" type="sibTrans" cxnId="{9DBEA105-A4A6-4309-BBA0-C180ED1445EC}">
      <dgm:prSet/>
      <dgm:spPr/>
      <dgm:t>
        <a:bodyPr/>
        <a:lstStyle/>
        <a:p>
          <a:endParaRPr lang="ru-RU"/>
        </a:p>
      </dgm:t>
    </dgm:pt>
    <dgm:pt modelId="{18452254-24D4-4F4C-9043-C23669FE0CC0}" type="parTrans" cxnId="{9DBEA105-A4A6-4309-BBA0-C180ED1445EC}">
      <dgm:prSet/>
      <dgm:spPr/>
      <dgm:t>
        <a:bodyPr/>
        <a:lstStyle/>
        <a:p>
          <a:endParaRPr lang="ru-RU"/>
        </a:p>
      </dgm:t>
    </dgm:pt>
    <dgm:pt modelId="{7968CDE6-1380-42B1-8186-3CDA91E72091}">
      <dgm:prSet custT="1"/>
      <dgm:spPr/>
      <dgm:t>
        <a:bodyPr/>
        <a:lstStyle/>
        <a:p>
          <a:pPr algn="ctr"/>
          <a:r>
            <a: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создавать условия для принятия конструктивного разрешения конфликтных ситуаций;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C743571-01D9-448D-8E93-6072FCECA560}" type="parTrans" cxnId="{F8CCFDC5-57F6-4588-8FAC-3890D49F725F}">
      <dgm:prSet/>
      <dgm:spPr/>
      <dgm:t>
        <a:bodyPr/>
        <a:lstStyle/>
        <a:p>
          <a:endParaRPr lang="ru-RU"/>
        </a:p>
      </dgm:t>
    </dgm:pt>
    <dgm:pt modelId="{38D9730C-7CC0-433E-AB3E-771DD4946D3A}" type="sibTrans" cxnId="{F8CCFDC5-57F6-4588-8FAC-3890D49F725F}">
      <dgm:prSet/>
      <dgm:spPr/>
      <dgm:t>
        <a:bodyPr/>
        <a:lstStyle/>
        <a:p>
          <a:endParaRPr lang="ru-RU"/>
        </a:p>
      </dgm:t>
    </dgm:pt>
    <dgm:pt modelId="{35CAF060-8713-437C-80F0-BA023A587953}">
      <dgm:prSet custT="1"/>
      <dgm:spPr/>
      <dgm:t>
        <a:bodyPr/>
        <a:lstStyle/>
        <a:p>
          <a:pPr algn="ctr"/>
          <a:r>
            <a: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ru-RU" sz="2000" dirty="0">
            <a:solidFill>
              <a:schemeClr val="tx1"/>
            </a:solidFill>
          </a:endParaRPr>
        </a:p>
      </dgm:t>
    </dgm:pt>
    <dgm:pt modelId="{6CFD2D9B-AC69-4C62-A21B-CB0D734EBABD}" type="parTrans" cxnId="{85581561-8909-4EA7-A54D-9D43CC4B9DB9}">
      <dgm:prSet/>
      <dgm:spPr/>
      <dgm:t>
        <a:bodyPr/>
        <a:lstStyle/>
        <a:p>
          <a:endParaRPr lang="ru-RU"/>
        </a:p>
      </dgm:t>
    </dgm:pt>
    <dgm:pt modelId="{DF662D40-669A-4EBB-A429-21A92FC08F19}" type="sibTrans" cxnId="{85581561-8909-4EA7-A54D-9D43CC4B9DB9}">
      <dgm:prSet/>
      <dgm:spPr/>
      <dgm:t>
        <a:bodyPr/>
        <a:lstStyle/>
        <a:p>
          <a:endParaRPr lang="ru-RU"/>
        </a:p>
      </dgm:t>
    </dgm:pt>
    <dgm:pt modelId="{2CF85F28-A9AB-4BC0-95F1-B42E4C919E2D}">
      <dgm:prSet custT="1"/>
      <dgm:spPr/>
      <dgm:t>
        <a:bodyPr/>
        <a:lstStyle/>
        <a:p>
          <a:pPr algn="ctr"/>
          <a:r>
            <a: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закреплять умение действовать по правилам игры, соблюдая ролевые взаимодействия и взаимоотношения</a:t>
          </a:r>
          <a:endParaRPr lang="ru-RU" sz="2000" dirty="0">
            <a:solidFill>
              <a:schemeClr val="tx1"/>
            </a:solidFill>
          </a:endParaRPr>
        </a:p>
      </dgm:t>
    </dgm:pt>
    <dgm:pt modelId="{DCC765F0-391F-45AB-99F6-A5B60DF48248}" type="parTrans" cxnId="{280604C5-7D59-4095-8A60-29EE44A66670}">
      <dgm:prSet/>
      <dgm:spPr/>
    </dgm:pt>
    <dgm:pt modelId="{05DFDCF4-D05B-46E7-AF87-CFEEF7DC2E53}" type="sibTrans" cxnId="{280604C5-7D59-4095-8A60-29EE44A66670}">
      <dgm:prSet/>
      <dgm:spPr/>
    </dgm:pt>
    <dgm:pt modelId="{B9D1CE6B-7CCE-4DAC-B981-8308B6F8967E}">
      <dgm:prSet custT="1"/>
      <dgm:spPr/>
      <dgm:t>
        <a:bodyPr/>
        <a:lstStyle/>
        <a:p>
          <a:pPr algn="ctr"/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C622FCE-6205-4CE3-AB85-B4B1477099B5}" type="parTrans" cxnId="{7DAAEE9E-5372-4C39-843A-314BDF0597A8}">
      <dgm:prSet/>
      <dgm:spPr/>
    </dgm:pt>
    <dgm:pt modelId="{F8528C2F-FA36-484E-8CCE-0DC27BF0DD26}" type="sibTrans" cxnId="{7DAAEE9E-5372-4C39-843A-314BDF0597A8}">
      <dgm:prSet/>
      <dgm:spPr/>
    </dgm:pt>
    <dgm:pt modelId="{B2B65171-F472-4394-B0EC-BB7F599C9EEB}" type="pres">
      <dgm:prSet presAssocID="{6E0B84B2-3177-4CE7-9EA2-33037B01CEE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5BB47E9-2D2A-4B0F-B4A1-6DFE430C3372}" type="pres">
      <dgm:prSet presAssocID="{C0E2E288-80FA-4F1B-A35D-F13C56329A67}" presName="linNode" presStyleCnt="0"/>
      <dgm:spPr/>
    </dgm:pt>
    <dgm:pt modelId="{F4458869-16AE-4D48-A060-65BE6178BA95}" type="pres">
      <dgm:prSet presAssocID="{C0E2E288-80FA-4F1B-A35D-F13C56329A67}" presName="parentShp" presStyleLbl="node1" presStyleIdx="0" presStyleCnt="1" custScaleX="95841" custScaleY="79298" custLinFactNeighborX="-4088" custLinFactNeighborY="1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AA3A15-29CB-4894-8E69-2D99EF21821B}" type="pres">
      <dgm:prSet presAssocID="{C0E2E288-80FA-4F1B-A35D-F13C56329A67}" presName="childShp" presStyleLbl="bgAccFollowNode1" presStyleIdx="0" presStyleCnt="1" custScaleX="169451" custScaleY="1000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46E41F-23E6-4C70-902A-03E9774C5BAE}" type="presOf" srcId="{B9D1CE6B-7CCE-4DAC-B981-8308B6F8967E}" destId="{F7AA3A15-29CB-4894-8E69-2D99EF21821B}" srcOrd="0" destOrd="1" presId="urn:microsoft.com/office/officeart/2005/8/layout/vList6"/>
    <dgm:cxn modelId="{7DAAEE9E-5372-4C39-843A-314BDF0597A8}" srcId="{C0E2E288-80FA-4F1B-A35D-F13C56329A67}" destId="{B9D1CE6B-7CCE-4DAC-B981-8308B6F8967E}" srcOrd="1" destOrd="0" parTransId="{3C622FCE-6205-4CE3-AB85-B4B1477099B5}" sibTransId="{F8528C2F-FA36-484E-8CCE-0DC27BF0DD26}"/>
    <dgm:cxn modelId="{B5D97C3D-0A98-4236-A6DF-AAD99B0D204A}" type="presOf" srcId="{CB27A9EC-B24D-4047-BD2C-B61EDE9F5E3B}" destId="{F7AA3A15-29CB-4894-8E69-2D99EF21821B}" srcOrd="0" destOrd="0" presId="urn:microsoft.com/office/officeart/2005/8/layout/vList6"/>
    <dgm:cxn modelId="{18D15D63-C6BC-4F53-B5B6-AFE30CC669B8}" type="presOf" srcId="{2CF85F28-A9AB-4BC0-95F1-B42E4C919E2D}" destId="{F7AA3A15-29CB-4894-8E69-2D99EF21821B}" srcOrd="0" destOrd="4" presId="urn:microsoft.com/office/officeart/2005/8/layout/vList6"/>
    <dgm:cxn modelId="{280604C5-7D59-4095-8A60-29EE44A66670}" srcId="{C0E2E288-80FA-4F1B-A35D-F13C56329A67}" destId="{2CF85F28-A9AB-4BC0-95F1-B42E4C919E2D}" srcOrd="4" destOrd="0" parTransId="{DCC765F0-391F-45AB-99F6-A5B60DF48248}" sibTransId="{05DFDCF4-D05B-46E7-AF87-CFEEF7DC2E53}"/>
    <dgm:cxn modelId="{E7BEC9DF-0F96-4CF8-8DDB-86851F02CB74}" srcId="{6E0B84B2-3177-4CE7-9EA2-33037B01CEE2}" destId="{C0E2E288-80FA-4F1B-A35D-F13C56329A67}" srcOrd="0" destOrd="0" parTransId="{9A64A58F-21C0-4333-89B5-44505BFB6889}" sibTransId="{54DF5BF2-1A65-46BC-A78C-2B5457EBC6BA}"/>
    <dgm:cxn modelId="{85581561-8909-4EA7-A54D-9D43CC4B9DB9}" srcId="{C0E2E288-80FA-4F1B-A35D-F13C56329A67}" destId="{35CAF060-8713-437C-80F0-BA023A587953}" srcOrd="3" destOrd="0" parTransId="{6CFD2D9B-AC69-4C62-A21B-CB0D734EBABD}" sibTransId="{DF662D40-669A-4EBB-A429-21A92FC08F19}"/>
    <dgm:cxn modelId="{F8CCFDC5-57F6-4588-8FAC-3890D49F725F}" srcId="{C0E2E288-80FA-4F1B-A35D-F13C56329A67}" destId="{7968CDE6-1380-42B1-8186-3CDA91E72091}" srcOrd="2" destOrd="0" parTransId="{7C743571-01D9-448D-8E93-6072FCECA560}" sibTransId="{38D9730C-7CC0-433E-AB3E-771DD4946D3A}"/>
    <dgm:cxn modelId="{E12FF712-81FD-4EA5-A1B7-EB55CA50BE90}" type="presOf" srcId="{7968CDE6-1380-42B1-8186-3CDA91E72091}" destId="{F7AA3A15-29CB-4894-8E69-2D99EF21821B}" srcOrd="0" destOrd="2" presId="urn:microsoft.com/office/officeart/2005/8/layout/vList6"/>
    <dgm:cxn modelId="{8DC77405-730A-4747-9299-386CBD4DE4EE}" type="presOf" srcId="{6E0B84B2-3177-4CE7-9EA2-33037B01CEE2}" destId="{B2B65171-F472-4394-B0EC-BB7F599C9EEB}" srcOrd="0" destOrd="0" presId="urn:microsoft.com/office/officeart/2005/8/layout/vList6"/>
    <dgm:cxn modelId="{AFF793C4-5321-4257-848E-1D4BAE1AB8BA}" type="presOf" srcId="{C0E2E288-80FA-4F1B-A35D-F13C56329A67}" destId="{F4458869-16AE-4D48-A060-65BE6178BA95}" srcOrd="0" destOrd="0" presId="urn:microsoft.com/office/officeart/2005/8/layout/vList6"/>
    <dgm:cxn modelId="{4B7921FF-1AF9-4011-816C-5E18CC9EBA88}" type="presOf" srcId="{35CAF060-8713-437C-80F0-BA023A587953}" destId="{F7AA3A15-29CB-4894-8E69-2D99EF21821B}" srcOrd="0" destOrd="3" presId="urn:microsoft.com/office/officeart/2005/8/layout/vList6"/>
    <dgm:cxn modelId="{9DBEA105-A4A6-4309-BBA0-C180ED1445EC}" srcId="{C0E2E288-80FA-4F1B-A35D-F13C56329A67}" destId="{CB27A9EC-B24D-4047-BD2C-B61EDE9F5E3B}" srcOrd="0" destOrd="0" parTransId="{18452254-24D4-4F4C-9043-C23669FE0CC0}" sibTransId="{AF552C6E-9036-46A6-92C6-1F6BB094EFC5}"/>
    <dgm:cxn modelId="{90E06E31-D653-4430-BA94-47CB272634F5}" type="presParOf" srcId="{B2B65171-F472-4394-B0EC-BB7F599C9EEB}" destId="{05BB47E9-2D2A-4B0F-B4A1-6DFE430C3372}" srcOrd="0" destOrd="0" presId="urn:microsoft.com/office/officeart/2005/8/layout/vList6"/>
    <dgm:cxn modelId="{034BAE79-5C8C-4305-9CEC-AE699BE15B11}" type="presParOf" srcId="{05BB47E9-2D2A-4B0F-B4A1-6DFE430C3372}" destId="{F4458869-16AE-4D48-A060-65BE6178BA95}" srcOrd="0" destOrd="0" presId="urn:microsoft.com/office/officeart/2005/8/layout/vList6"/>
    <dgm:cxn modelId="{CAD70722-6C63-4446-A9D1-A79A3B34E1D6}" type="presParOf" srcId="{05BB47E9-2D2A-4B0F-B4A1-6DFE430C3372}" destId="{F7AA3A15-29CB-4894-8E69-2D99EF21821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E0B84B2-3177-4CE7-9EA2-33037B01CEE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E2E288-80FA-4F1B-A35D-F13C56329A67}">
      <dgm:prSet phldrT="[Текст]" custT="1"/>
      <dgm:spPr/>
      <dgm:t>
        <a:bodyPr/>
        <a:lstStyle/>
        <a:p>
          <a:r>
            <a:rPr lang="ru-RU" sz="2000" b="1" i="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формирование уважительного отношения и чувства принадлежности к своей семье и к сообществу детей и взрослых в Организации</a:t>
          </a:r>
          <a:endParaRPr lang="ru-RU" sz="2000" b="1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A64A58F-21C0-4333-89B5-44505BFB6889}" type="parTrans" cxnId="{E7BEC9DF-0F96-4CF8-8DDB-86851F02CB74}">
      <dgm:prSet/>
      <dgm:spPr/>
      <dgm:t>
        <a:bodyPr/>
        <a:lstStyle/>
        <a:p>
          <a:endParaRPr lang="ru-RU"/>
        </a:p>
      </dgm:t>
    </dgm:pt>
    <dgm:pt modelId="{54DF5BF2-1A65-46BC-A78C-2B5457EBC6BA}" type="sibTrans" cxnId="{E7BEC9DF-0F96-4CF8-8DDB-86851F02CB74}">
      <dgm:prSet/>
      <dgm:spPr/>
      <dgm:t>
        <a:bodyPr/>
        <a:lstStyle/>
        <a:p>
          <a:endParaRPr lang="ru-RU"/>
        </a:p>
      </dgm:t>
    </dgm:pt>
    <dgm:pt modelId="{CB27A9EC-B24D-4047-BD2C-B61EDE9F5E3B}">
      <dgm:prSet phldrT="[Текст]" custT="1"/>
      <dgm:spPr/>
      <dgm:t>
        <a:bodyPr/>
        <a:lstStyle/>
        <a:p>
          <a:pPr algn="ctr"/>
          <a:r>
            <a:rPr lang="ru-RU" sz="1800" i="1" dirty="0" smtClean="0"/>
            <a:t>стремиться к установлению доверительных отношений с детьми, учитывать возможности ребенка, не допуская  ощущения своей несостоятельности: приходить на помощь при затруднениях, не навязывать сложных и непонятных действий, при взаимодействии находиться на уровне глаз ребенка, стараться минимально ограничивать его свободу, поощрение и поддержку использовать чаще, чем порицание и запрещение;</a:t>
          </a:r>
          <a:endParaRPr lang="ru-RU" sz="1800" b="0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F552C6E-9036-46A6-92C6-1F6BB094EFC5}" type="sibTrans" cxnId="{9DBEA105-A4A6-4309-BBA0-C180ED1445EC}">
      <dgm:prSet/>
      <dgm:spPr/>
      <dgm:t>
        <a:bodyPr/>
        <a:lstStyle/>
        <a:p>
          <a:endParaRPr lang="ru-RU"/>
        </a:p>
      </dgm:t>
    </dgm:pt>
    <dgm:pt modelId="{18452254-24D4-4F4C-9043-C23669FE0CC0}" type="parTrans" cxnId="{9DBEA105-A4A6-4309-BBA0-C180ED1445EC}">
      <dgm:prSet/>
      <dgm:spPr/>
      <dgm:t>
        <a:bodyPr/>
        <a:lstStyle/>
        <a:p>
          <a:endParaRPr lang="ru-RU"/>
        </a:p>
      </dgm:t>
    </dgm:pt>
    <dgm:pt modelId="{0B81B4B9-4DFD-49A0-A7FA-59F5117686DD}">
      <dgm:prSet custT="1"/>
      <dgm:spPr/>
      <dgm:t>
        <a:bodyPr/>
        <a:lstStyle/>
        <a:p>
          <a:pPr algn="ctr"/>
          <a:r>
            <a:rPr lang="ru-RU" sz="1800" i="1" dirty="0" smtClean="0"/>
            <a:t>закладывать групповые традиции, позволяющие учитывать настроения и пожелания детей при планировании жизни группы в течение дня;</a:t>
          </a:r>
          <a:endParaRPr lang="ru-RU" sz="1800" i="1" dirty="0"/>
        </a:p>
      </dgm:t>
    </dgm:pt>
    <dgm:pt modelId="{0FDB2387-9621-4680-A786-3968CD22A219}" type="parTrans" cxnId="{29A16424-D8B8-44C0-8D6F-D3FDB253337C}">
      <dgm:prSet/>
      <dgm:spPr/>
      <dgm:t>
        <a:bodyPr/>
        <a:lstStyle/>
        <a:p>
          <a:endParaRPr lang="ru-RU"/>
        </a:p>
      </dgm:t>
    </dgm:pt>
    <dgm:pt modelId="{1447F5B2-8511-4F8B-A5E5-69057E9AF71C}" type="sibTrans" cxnId="{29A16424-D8B8-44C0-8D6F-D3FDB253337C}">
      <dgm:prSet/>
      <dgm:spPr/>
      <dgm:t>
        <a:bodyPr/>
        <a:lstStyle/>
        <a:p>
          <a:endParaRPr lang="ru-RU"/>
        </a:p>
      </dgm:t>
    </dgm:pt>
    <dgm:pt modelId="{B2B65171-F472-4394-B0EC-BB7F599C9EEB}" type="pres">
      <dgm:prSet presAssocID="{6E0B84B2-3177-4CE7-9EA2-33037B01CEE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5BB47E9-2D2A-4B0F-B4A1-6DFE430C3372}" type="pres">
      <dgm:prSet presAssocID="{C0E2E288-80FA-4F1B-A35D-F13C56329A67}" presName="linNode" presStyleCnt="0"/>
      <dgm:spPr/>
    </dgm:pt>
    <dgm:pt modelId="{F4458869-16AE-4D48-A060-65BE6178BA95}" type="pres">
      <dgm:prSet presAssocID="{C0E2E288-80FA-4F1B-A35D-F13C56329A67}" presName="parentShp" presStyleLbl="node1" presStyleIdx="0" presStyleCnt="1" custScaleX="95841" custScaleY="79298" custLinFactNeighborX="-4088" custLinFactNeighborY="1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AA3A15-29CB-4894-8E69-2D99EF21821B}" type="pres">
      <dgm:prSet presAssocID="{C0E2E288-80FA-4F1B-A35D-F13C56329A67}" presName="childShp" presStyleLbl="bgAccFollowNode1" presStyleIdx="0" presStyleCnt="1" custScaleX="169451" custScaleY="1001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7D391E-1AEF-4F44-82ED-6DA582F12850}" type="presOf" srcId="{C0E2E288-80FA-4F1B-A35D-F13C56329A67}" destId="{F4458869-16AE-4D48-A060-65BE6178BA95}" srcOrd="0" destOrd="0" presId="urn:microsoft.com/office/officeart/2005/8/layout/vList6"/>
    <dgm:cxn modelId="{E7BEC9DF-0F96-4CF8-8DDB-86851F02CB74}" srcId="{6E0B84B2-3177-4CE7-9EA2-33037B01CEE2}" destId="{C0E2E288-80FA-4F1B-A35D-F13C56329A67}" srcOrd="0" destOrd="0" parTransId="{9A64A58F-21C0-4333-89B5-44505BFB6889}" sibTransId="{54DF5BF2-1A65-46BC-A78C-2B5457EBC6BA}"/>
    <dgm:cxn modelId="{6B667890-920A-4822-9983-62488D6B2E4C}" type="presOf" srcId="{6E0B84B2-3177-4CE7-9EA2-33037B01CEE2}" destId="{B2B65171-F472-4394-B0EC-BB7F599C9EEB}" srcOrd="0" destOrd="0" presId="urn:microsoft.com/office/officeart/2005/8/layout/vList6"/>
    <dgm:cxn modelId="{B5D89012-B4DB-4195-A3B2-623E04A88BF6}" type="presOf" srcId="{CB27A9EC-B24D-4047-BD2C-B61EDE9F5E3B}" destId="{F7AA3A15-29CB-4894-8E69-2D99EF21821B}" srcOrd="0" destOrd="0" presId="urn:microsoft.com/office/officeart/2005/8/layout/vList6"/>
    <dgm:cxn modelId="{29A16424-D8B8-44C0-8D6F-D3FDB253337C}" srcId="{C0E2E288-80FA-4F1B-A35D-F13C56329A67}" destId="{0B81B4B9-4DFD-49A0-A7FA-59F5117686DD}" srcOrd="1" destOrd="0" parTransId="{0FDB2387-9621-4680-A786-3968CD22A219}" sibTransId="{1447F5B2-8511-4F8B-A5E5-69057E9AF71C}"/>
    <dgm:cxn modelId="{942AC517-C369-4EAB-8E1C-9E8CBF0D98A2}" type="presOf" srcId="{0B81B4B9-4DFD-49A0-A7FA-59F5117686DD}" destId="{F7AA3A15-29CB-4894-8E69-2D99EF21821B}" srcOrd="0" destOrd="1" presId="urn:microsoft.com/office/officeart/2005/8/layout/vList6"/>
    <dgm:cxn modelId="{9DBEA105-A4A6-4309-BBA0-C180ED1445EC}" srcId="{C0E2E288-80FA-4F1B-A35D-F13C56329A67}" destId="{CB27A9EC-B24D-4047-BD2C-B61EDE9F5E3B}" srcOrd="0" destOrd="0" parTransId="{18452254-24D4-4F4C-9043-C23669FE0CC0}" sibTransId="{AF552C6E-9036-46A6-92C6-1F6BB094EFC5}"/>
    <dgm:cxn modelId="{A8FFA0D3-8714-4174-9A7D-949A6D4268B4}" type="presParOf" srcId="{B2B65171-F472-4394-B0EC-BB7F599C9EEB}" destId="{05BB47E9-2D2A-4B0F-B4A1-6DFE430C3372}" srcOrd="0" destOrd="0" presId="urn:microsoft.com/office/officeart/2005/8/layout/vList6"/>
    <dgm:cxn modelId="{4694F767-9BAD-4FDC-9111-3A482D083038}" type="presParOf" srcId="{05BB47E9-2D2A-4B0F-B4A1-6DFE430C3372}" destId="{F4458869-16AE-4D48-A060-65BE6178BA95}" srcOrd="0" destOrd="0" presId="urn:microsoft.com/office/officeart/2005/8/layout/vList6"/>
    <dgm:cxn modelId="{8D38E102-6DA7-4CD6-8F0C-B17240F9641E}" type="presParOf" srcId="{05BB47E9-2D2A-4B0F-B4A1-6DFE430C3372}" destId="{F7AA3A15-29CB-4894-8E69-2D99EF21821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E0B84B2-3177-4CE7-9EA2-33037B01CEE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E2E288-80FA-4F1B-A35D-F13C56329A67}">
      <dgm:prSet phldrT="[Текст]" custT="1"/>
      <dgm:spPr/>
      <dgm:t>
        <a:bodyPr/>
        <a:lstStyle/>
        <a:p>
          <a:r>
            <a:rPr lang="ru-RU" sz="2000" b="1" i="1" u="sng" dirty="0" smtClean="0">
              <a:solidFill>
                <a:schemeClr val="tx1"/>
              </a:solidFill>
            </a:rPr>
            <a:t>становление самостоятельности, целенаправленности и </a:t>
          </a:r>
          <a:r>
            <a:rPr lang="ru-RU" sz="2000" b="1" i="1" u="sng" dirty="0" err="1" smtClean="0">
              <a:solidFill>
                <a:schemeClr val="tx1"/>
              </a:solidFill>
            </a:rPr>
            <a:t>саморегуляции</a:t>
          </a:r>
          <a:r>
            <a:rPr lang="ru-RU" sz="2000" b="1" i="1" u="sng" dirty="0" smtClean="0">
              <a:solidFill>
                <a:schemeClr val="tx1"/>
              </a:solidFill>
            </a:rPr>
            <a:t> собственных действий</a:t>
          </a:r>
          <a:endParaRPr lang="ru-RU" sz="2000" b="1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A64A58F-21C0-4333-89B5-44505BFB6889}" type="parTrans" cxnId="{E7BEC9DF-0F96-4CF8-8DDB-86851F02CB74}">
      <dgm:prSet/>
      <dgm:spPr/>
      <dgm:t>
        <a:bodyPr/>
        <a:lstStyle/>
        <a:p>
          <a:endParaRPr lang="ru-RU"/>
        </a:p>
      </dgm:t>
    </dgm:pt>
    <dgm:pt modelId="{54DF5BF2-1A65-46BC-A78C-2B5457EBC6BA}" type="sibTrans" cxnId="{E7BEC9DF-0F96-4CF8-8DDB-86851F02CB74}">
      <dgm:prSet/>
      <dgm:spPr/>
      <dgm:t>
        <a:bodyPr/>
        <a:lstStyle/>
        <a:p>
          <a:endParaRPr lang="ru-RU"/>
        </a:p>
      </dgm:t>
    </dgm:pt>
    <dgm:pt modelId="{CB27A9EC-B24D-4047-BD2C-B61EDE9F5E3B}">
      <dgm:prSet phldrT="[Текст]" custT="1"/>
      <dgm:spPr/>
      <dgm:t>
        <a:bodyPr/>
        <a:lstStyle/>
        <a:p>
          <a:pPr algn="l"/>
          <a:r>
            <a:rPr lang="ru-RU" sz="2000" i="1" dirty="0" smtClean="0"/>
            <a:t>совершенствовать самостоятельность в организации </a:t>
          </a:r>
          <a:r>
            <a:rPr lang="ru-RU" sz="2000" i="1" dirty="0" err="1" smtClean="0"/>
            <a:t>досуговой</a:t>
          </a:r>
          <a:r>
            <a:rPr lang="ru-RU" sz="2000" i="1" dirty="0" smtClean="0"/>
            <a:t> деятельности;</a:t>
          </a:r>
          <a:endParaRPr lang="ru-RU" sz="2000" b="0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F552C6E-9036-46A6-92C6-1F6BB094EFC5}" type="sibTrans" cxnId="{9DBEA105-A4A6-4309-BBA0-C180ED1445EC}">
      <dgm:prSet/>
      <dgm:spPr/>
      <dgm:t>
        <a:bodyPr/>
        <a:lstStyle/>
        <a:p>
          <a:endParaRPr lang="ru-RU"/>
        </a:p>
      </dgm:t>
    </dgm:pt>
    <dgm:pt modelId="{18452254-24D4-4F4C-9043-C23669FE0CC0}" type="parTrans" cxnId="{9DBEA105-A4A6-4309-BBA0-C180ED1445EC}">
      <dgm:prSet/>
      <dgm:spPr/>
      <dgm:t>
        <a:bodyPr/>
        <a:lstStyle/>
        <a:p>
          <a:endParaRPr lang="ru-RU"/>
        </a:p>
      </dgm:t>
    </dgm:pt>
    <dgm:pt modelId="{0B81B4B9-4DFD-49A0-A7FA-59F5117686DD}">
      <dgm:prSet custT="1"/>
      <dgm:spPr/>
      <dgm:t>
        <a:bodyPr/>
        <a:lstStyle/>
        <a:p>
          <a:pPr algn="ctr"/>
          <a:endParaRPr lang="ru-RU" sz="1800" i="1" dirty="0"/>
        </a:p>
      </dgm:t>
    </dgm:pt>
    <dgm:pt modelId="{0FDB2387-9621-4680-A786-3968CD22A219}" type="parTrans" cxnId="{29A16424-D8B8-44C0-8D6F-D3FDB253337C}">
      <dgm:prSet/>
      <dgm:spPr/>
      <dgm:t>
        <a:bodyPr/>
        <a:lstStyle/>
        <a:p>
          <a:endParaRPr lang="ru-RU"/>
        </a:p>
      </dgm:t>
    </dgm:pt>
    <dgm:pt modelId="{1447F5B2-8511-4F8B-A5E5-69057E9AF71C}" type="sibTrans" cxnId="{29A16424-D8B8-44C0-8D6F-D3FDB253337C}">
      <dgm:prSet/>
      <dgm:spPr/>
      <dgm:t>
        <a:bodyPr/>
        <a:lstStyle/>
        <a:p>
          <a:endParaRPr lang="ru-RU"/>
        </a:p>
      </dgm:t>
    </dgm:pt>
    <dgm:pt modelId="{50EAA315-B8AE-48AF-A7FB-F176609BF520}">
      <dgm:prSet custT="1"/>
      <dgm:spPr/>
      <dgm:t>
        <a:bodyPr/>
        <a:lstStyle/>
        <a:p>
          <a:pPr algn="l"/>
          <a:endParaRPr lang="ru-RU" sz="2000" dirty="0"/>
        </a:p>
      </dgm:t>
    </dgm:pt>
    <dgm:pt modelId="{68391AF7-46F6-40E2-BAA7-060E2108DCC5}" type="parTrans" cxnId="{1440D126-8E48-4897-86AA-499CFA2220BB}">
      <dgm:prSet/>
      <dgm:spPr/>
      <dgm:t>
        <a:bodyPr/>
        <a:lstStyle/>
        <a:p>
          <a:endParaRPr lang="ru-RU"/>
        </a:p>
      </dgm:t>
    </dgm:pt>
    <dgm:pt modelId="{5284FDF4-621A-4C3F-A436-53BF94A7BCD0}" type="sibTrans" cxnId="{1440D126-8E48-4897-86AA-499CFA2220BB}">
      <dgm:prSet/>
      <dgm:spPr/>
      <dgm:t>
        <a:bodyPr/>
        <a:lstStyle/>
        <a:p>
          <a:endParaRPr lang="ru-RU"/>
        </a:p>
      </dgm:t>
    </dgm:pt>
    <dgm:pt modelId="{2A0502E1-6954-48EA-94BB-15822974D786}">
      <dgm:prSet custT="1"/>
      <dgm:spPr/>
      <dgm:t>
        <a:bodyPr/>
        <a:lstStyle/>
        <a:p>
          <a:pPr algn="l"/>
          <a:r>
            <a:rPr lang="ru-RU" sz="2000" i="1" dirty="0" smtClean="0"/>
            <a:t> формировать умение выбора правильного решения,  обосновывая свои действия (свой выбор) путем установления причинно-следственной зависимости между событиями и природными явлениями.</a:t>
          </a:r>
          <a:endParaRPr lang="ru-RU" sz="2000" dirty="0"/>
        </a:p>
      </dgm:t>
    </dgm:pt>
    <dgm:pt modelId="{E944E293-0B9D-4D98-B177-A186AFA2D59A}" type="parTrans" cxnId="{13A1FE9F-9F85-47BA-BA7D-1D4FDB0CAC05}">
      <dgm:prSet/>
      <dgm:spPr/>
      <dgm:t>
        <a:bodyPr/>
        <a:lstStyle/>
        <a:p>
          <a:endParaRPr lang="ru-RU"/>
        </a:p>
      </dgm:t>
    </dgm:pt>
    <dgm:pt modelId="{D8FA7075-42A5-4C19-821D-CED7E44AB33A}" type="sibTrans" cxnId="{13A1FE9F-9F85-47BA-BA7D-1D4FDB0CAC05}">
      <dgm:prSet/>
      <dgm:spPr/>
      <dgm:t>
        <a:bodyPr/>
        <a:lstStyle/>
        <a:p>
          <a:endParaRPr lang="ru-RU"/>
        </a:p>
      </dgm:t>
    </dgm:pt>
    <dgm:pt modelId="{B2B65171-F472-4394-B0EC-BB7F599C9EEB}" type="pres">
      <dgm:prSet presAssocID="{6E0B84B2-3177-4CE7-9EA2-33037B01CEE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5BB47E9-2D2A-4B0F-B4A1-6DFE430C3372}" type="pres">
      <dgm:prSet presAssocID="{C0E2E288-80FA-4F1B-A35D-F13C56329A67}" presName="linNode" presStyleCnt="0"/>
      <dgm:spPr/>
    </dgm:pt>
    <dgm:pt modelId="{F4458869-16AE-4D48-A060-65BE6178BA95}" type="pres">
      <dgm:prSet presAssocID="{C0E2E288-80FA-4F1B-A35D-F13C56329A67}" presName="parentShp" presStyleLbl="node1" presStyleIdx="0" presStyleCnt="1" custScaleX="141079" custScaleY="64879" custLinFactNeighborX="-4088" custLinFactNeighborY="1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AA3A15-29CB-4894-8E69-2D99EF21821B}" type="pres">
      <dgm:prSet presAssocID="{C0E2E288-80FA-4F1B-A35D-F13C56329A67}" presName="childShp" presStyleLbl="bgAccFollowNode1" presStyleIdx="0" presStyleCnt="1" custScaleX="169451" custScaleY="1001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DB4FE7-3366-4DA9-B2CA-DE604A689137}" type="presOf" srcId="{2A0502E1-6954-48EA-94BB-15822974D786}" destId="{F7AA3A15-29CB-4894-8E69-2D99EF21821B}" srcOrd="0" destOrd="2" presId="urn:microsoft.com/office/officeart/2005/8/layout/vList6"/>
    <dgm:cxn modelId="{32689B9A-C544-42CF-BE14-78242A1F2CCA}" type="presOf" srcId="{CB27A9EC-B24D-4047-BD2C-B61EDE9F5E3B}" destId="{F7AA3A15-29CB-4894-8E69-2D99EF21821B}" srcOrd="0" destOrd="0" presId="urn:microsoft.com/office/officeart/2005/8/layout/vList6"/>
    <dgm:cxn modelId="{0AD72CC8-976B-4968-A69F-B3FEC6F5B749}" type="presOf" srcId="{0B81B4B9-4DFD-49A0-A7FA-59F5117686DD}" destId="{F7AA3A15-29CB-4894-8E69-2D99EF21821B}" srcOrd="0" destOrd="3" presId="urn:microsoft.com/office/officeart/2005/8/layout/vList6"/>
    <dgm:cxn modelId="{C55D7C22-C98B-491C-AD8C-62981E32CA37}" type="presOf" srcId="{6E0B84B2-3177-4CE7-9EA2-33037B01CEE2}" destId="{B2B65171-F472-4394-B0EC-BB7F599C9EEB}" srcOrd="0" destOrd="0" presId="urn:microsoft.com/office/officeart/2005/8/layout/vList6"/>
    <dgm:cxn modelId="{13A1FE9F-9F85-47BA-BA7D-1D4FDB0CAC05}" srcId="{C0E2E288-80FA-4F1B-A35D-F13C56329A67}" destId="{2A0502E1-6954-48EA-94BB-15822974D786}" srcOrd="2" destOrd="0" parTransId="{E944E293-0B9D-4D98-B177-A186AFA2D59A}" sibTransId="{D8FA7075-42A5-4C19-821D-CED7E44AB33A}"/>
    <dgm:cxn modelId="{E7BEC9DF-0F96-4CF8-8DDB-86851F02CB74}" srcId="{6E0B84B2-3177-4CE7-9EA2-33037B01CEE2}" destId="{C0E2E288-80FA-4F1B-A35D-F13C56329A67}" srcOrd="0" destOrd="0" parTransId="{9A64A58F-21C0-4333-89B5-44505BFB6889}" sibTransId="{54DF5BF2-1A65-46BC-A78C-2B5457EBC6BA}"/>
    <dgm:cxn modelId="{1440D126-8E48-4897-86AA-499CFA2220BB}" srcId="{C0E2E288-80FA-4F1B-A35D-F13C56329A67}" destId="{50EAA315-B8AE-48AF-A7FB-F176609BF520}" srcOrd="1" destOrd="0" parTransId="{68391AF7-46F6-40E2-BAA7-060E2108DCC5}" sibTransId="{5284FDF4-621A-4C3F-A436-53BF94A7BCD0}"/>
    <dgm:cxn modelId="{29A16424-D8B8-44C0-8D6F-D3FDB253337C}" srcId="{C0E2E288-80FA-4F1B-A35D-F13C56329A67}" destId="{0B81B4B9-4DFD-49A0-A7FA-59F5117686DD}" srcOrd="3" destOrd="0" parTransId="{0FDB2387-9621-4680-A786-3968CD22A219}" sibTransId="{1447F5B2-8511-4F8B-A5E5-69057E9AF71C}"/>
    <dgm:cxn modelId="{9DBEA105-A4A6-4309-BBA0-C180ED1445EC}" srcId="{C0E2E288-80FA-4F1B-A35D-F13C56329A67}" destId="{CB27A9EC-B24D-4047-BD2C-B61EDE9F5E3B}" srcOrd="0" destOrd="0" parTransId="{18452254-24D4-4F4C-9043-C23669FE0CC0}" sibTransId="{AF552C6E-9036-46A6-92C6-1F6BB094EFC5}"/>
    <dgm:cxn modelId="{0FCD70D9-6437-4008-917F-C9583E7C6C92}" type="presOf" srcId="{50EAA315-B8AE-48AF-A7FB-F176609BF520}" destId="{F7AA3A15-29CB-4894-8E69-2D99EF21821B}" srcOrd="0" destOrd="1" presId="urn:microsoft.com/office/officeart/2005/8/layout/vList6"/>
    <dgm:cxn modelId="{D219FE39-C8E1-4466-BB66-4317C6744ED6}" type="presOf" srcId="{C0E2E288-80FA-4F1B-A35D-F13C56329A67}" destId="{F4458869-16AE-4D48-A060-65BE6178BA95}" srcOrd="0" destOrd="0" presId="urn:microsoft.com/office/officeart/2005/8/layout/vList6"/>
    <dgm:cxn modelId="{F9FA080B-AF2A-4EFA-96C2-C051511AA4D5}" type="presParOf" srcId="{B2B65171-F472-4394-B0EC-BB7F599C9EEB}" destId="{05BB47E9-2D2A-4B0F-B4A1-6DFE430C3372}" srcOrd="0" destOrd="0" presId="urn:microsoft.com/office/officeart/2005/8/layout/vList6"/>
    <dgm:cxn modelId="{AC25390F-A858-45D9-ADC3-994A2A1EDEAA}" type="presParOf" srcId="{05BB47E9-2D2A-4B0F-B4A1-6DFE430C3372}" destId="{F4458869-16AE-4D48-A060-65BE6178BA95}" srcOrd="0" destOrd="0" presId="urn:microsoft.com/office/officeart/2005/8/layout/vList6"/>
    <dgm:cxn modelId="{6067FBD3-ED47-4653-9948-3109BDEB459C}" type="presParOf" srcId="{05BB47E9-2D2A-4B0F-B4A1-6DFE430C3372}" destId="{F7AA3A15-29CB-4894-8E69-2D99EF21821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42BF3A-3250-4C24-9364-D7261027539D}">
      <dsp:nvSpPr>
        <dsp:cNvPr id="0" name=""/>
        <dsp:cNvSpPr/>
      </dsp:nvSpPr>
      <dsp:spPr>
        <a:xfrm>
          <a:off x="0" y="240004"/>
          <a:ext cx="8208912" cy="2880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09569D-457C-4B6F-B6D5-5C716CF196C7}">
      <dsp:nvSpPr>
        <dsp:cNvPr id="0" name=""/>
        <dsp:cNvSpPr/>
      </dsp:nvSpPr>
      <dsp:spPr>
        <a:xfrm>
          <a:off x="75312" y="144015"/>
          <a:ext cx="7816094" cy="31984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194" tIns="0" rIns="21719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Разработки Программы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5312" y="144015"/>
        <a:ext cx="7816094" cy="319841"/>
      </dsp:txXfrm>
    </dsp:sp>
    <dsp:sp modelId="{FD90AE58-1263-4949-BFC1-015F6DC9B5CB}">
      <dsp:nvSpPr>
        <dsp:cNvPr id="0" name=""/>
        <dsp:cNvSpPr/>
      </dsp:nvSpPr>
      <dsp:spPr>
        <a:xfrm>
          <a:off x="0" y="1149868"/>
          <a:ext cx="8208912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454582-9A60-40E6-A4AB-ACEEFFE3A51D}">
      <dsp:nvSpPr>
        <dsp:cNvPr id="0" name=""/>
        <dsp:cNvSpPr/>
      </dsp:nvSpPr>
      <dsp:spPr>
        <a:xfrm>
          <a:off x="0" y="648072"/>
          <a:ext cx="7816094" cy="75281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194" tIns="0" rIns="217194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Разработки вариативных примерных образовательных программ дошкольного образования (далее примерные программы</a:t>
          </a:r>
          <a:r>
            <a:rPr lang="ru-RU" sz="1600" kern="1200" dirty="0" smtClean="0"/>
            <a:t>)</a:t>
          </a:r>
          <a:endParaRPr lang="ru-RU" sz="1600" kern="1200" dirty="0"/>
        </a:p>
      </dsp:txBody>
      <dsp:txXfrm>
        <a:off x="0" y="648072"/>
        <a:ext cx="7816094" cy="752818"/>
      </dsp:txXfrm>
    </dsp:sp>
    <dsp:sp modelId="{D5968A1A-253C-41D9-9242-3FCAD7000B3E}">
      <dsp:nvSpPr>
        <dsp:cNvPr id="0" name=""/>
        <dsp:cNvSpPr/>
      </dsp:nvSpPr>
      <dsp:spPr>
        <a:xfrm>
          <a:off x="0" y="2089557"/>
          <a:ext cx="8208912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283D11-E085-48D6-8695-E7F00218E752}">
      <dsp:nvSpPr>
        <dsp:cNvPr id="0" name=""/>
        <dsp:cNvSpPr/>
      </dsp:nvSpPr>
      <dsp:spPr>
        <a:xfrm>
          <a:off x="0" y="1440158"/>
          <a:ext cx="7816094" cy="71792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194" tIns="0" rIns="21719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Разработки нормативов финансового обеспечения реализации Программы  и нормативных затрат на оказание  государственной (муниципальной) услуги в сфере дошкольного образования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440158"/>
        <a:ext cx="7816094" cy="717929"/>
      </dsp:txXfrm>
    </dsp:sp>
    <dsp:sp modelId="{3556A498-9097-40BB-9BF6-34A2F916374E}">
      <dsp:nvSpPr>
        <dsp:cNvPr id="0" name=""/>
        <dsp:cNvSpPr/>
      </dsp:nvSpPr>
      <dsp:spPr>
        <a:xfrm>
          <a:off x="0" y="2756160"/>
          <a:ext cx="8208912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FE1618-ADC6-4482-979C-63BFE58F68BF}">
      <dsp:nvSpPr>
        <dsp:cNvPr id="0" name=""/>
        <dsp:cNvSpPr/>
      </dsp:nvSpPr>
      <dsp:spPr>
        <a:xfrm>
          <a:off x="75312" y="2376264"/>
          <a:ext cx="7809994" cy="4448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194" tIns="0" rIns="217194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Объективной оценки соответствия образовательной деятельности Организации требованиям Стандарта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5312" y="2376264"/>
        <a:ext cx="7809994" cy="444842"/>
      </dsp:txXfrm>
    </dsp:sp>
    <dsp:sp modelId="{141EBAF8-3D9B-4927-8BF2-86056737AA8E}">
      <dsp:nvSpPr>
        <dsp:cNvPr id="0" name=""/>
        <dsp:cNvSpPr/>
      </dsp:nvSpPr>
      <dsp:spPr>
        <a:xfrm>
          <a:off x="0" y="3633101"/>
          <a:ext cx="8208912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CDDF9F-DF36-4294-A2FB-6C988AB65A78}">
      <dsp:nvSpPr>
        <dsp:cNvPr id="0" name=""/>
        <dsp:cNvSpPr/>
      </dsp:nvSpPr>
      <dsp:spPr>
        <a:xfrm>
          <a:off x="75312" y="3024335"/>
          <a:ext cx="7816094" cy="65518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194" tIns="0" rIns="21719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Формирования содержания профессионального образования и дополнительного профессионального образования педагогических работников, а также проведения их аттестации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5312" y="3024335"/>
        <a:ext cx="7816094" cy="655181"/>
      </dsp:txXfrm>
    </dsp:sp>
    <dsp:sp modelId="{0216F122-D04E-4FF5-B325-FDBD3A90314B}">
      <dsp:nvSpPr>
        <dsp:cNvPr id="0" name=""/>
        <dsp:cNvSpPr/>
      </dsp:nvSpPr>
      <dsp:spPr>
        <a:xfrm>
          <a:off x="0" y="4949765"/>
          <a:ext cx="8208912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3249B7-DB04-4589-8AE0-319C57E6594A}">
      <dsp:nvSpPr>
        <dsp:cNvPr id="0" name=""/>
        <dsp:cNvSpPr/>
      </dsp:nvSpPr>
      <dsp:spPr>
        <a:xfrm>
          <a:off x="0" y="3888431"/>
          <a:ext cx="7816094" cy="113814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194" tIns="0" rIns="217194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Оказание помощи родителям (законным представителям) в воспитании детей, охране и укреплении их физического и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психическогоздоровья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, в развитии индивидуальных способностей и необходимой коррекции нарушений их развития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888431"/>
        <a:ext cx="7816094" cy="1138144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AA3A15-29CB-4894-8E69-2D99EF21821B}">
      <dsp:nvSpPr>
        <dsp:cNvPr id="0" name=""/>
        <dsp:cNvSpPr/>
      </dsp:nvSpPr>
      <dsp:spPr>
        <a:xfrm>
          <a:off x="2844210" y="0"/>
          <a:ext cx="6045301" cy="503563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i="1" kern="1200" dirty="0" smtClean="0"/>
            <a:t>прививать знания основ безопасности;</a:t>
          </a:r>
          <a:endParaRPr lang="ru-RU" sz="1800" b="0" i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i="1" kern="1200" dirty="0" smtClean="0"/>
            <a:t> формировать чувство осторожности, развивать умения соблюдать осторожность при   работе с острыми предметами; оберегать глаза от травм во время игр и занятий;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i="1" kern="1200" dirty="0" smtClean="0"/>
            <a:t> объяснять важность хорошего освещения для сохранения зрения;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i="1" kern="1200" dirty="0" smtClean="0"/>
            <a:t> приучать к соблюдению осторожности при встрече с незнакомыми животными;</a:t>
          </a:r>
          <a:endParaRPr lang="ru-RU" sz="1800" kern="1200" dirty="0"/>
        </a:p>
      </dsp:txBody>
      <dsp:txXfrm>
        <a:off x="2844210" y="0"/>
        <a:ext cx="6045301" cy="5035631"/>
      </dsp:txXfrm>
    </dsp:sp>
    <dsp:sp modelId="{F4458869-16AE-4D48-A060-65BE6178BA95}">
      <dsp:nvSpPr>
        <dsp:cNvPr id="0" name=""/>
        <dsp:cNvSpPr/>
      </dsp:nvSpPr>
      <dsp:spPr>
        <a:xfrm>
          <a:off x="0" y="952839"/>
          <a:ext cx="2837421" cy="32574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u="sng" kern="1200" dirty="0" smtClean="0">
              <a:solidFill>
                <a:schemeClr val="tx1"/>
              </a:solidFill>
            </a:rPr>
            <a:t>формирование основ безопасного поведения в быту, социуме, природе</a:t>
          </a:r>
          <a:endParaRPr lang="ru-RU" sz="2000" b="1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952839"/>
        <a:ext cx="2837421" cy="325749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93B1DE-1574-44DE-A6BD-2F47FFF4894F}">
      <dsp:nvSpPr>
        <dsp:cNvPr id="0" name=""/>
        <dsp:cNvSpPr/>
      </dsp:nvSpPr>
      <dsp:spPr>
        <a:xfrm>
          <a:off x="0" y="457495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1000" sy="101000" algn="ctr" rotWithShape="0">
            <a:srgbClr val="000000">
              <a:alpha val="50000"/>
            </a:srgbClr>
          </a:outerShdw>
          <a:reflection blurRad="12700" stA="26000" endPos="15000" dist="19050" dir="5400000" sy="-100000" rotWithShape="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74C86A2-E452-4D24-B72C-68181FD0FBC5}">
      <dsp:nvSpPr>
        <dsp:cNvPr id="0" name=""/>
        <dsp:cNvSpPr/>
      </dsp:nvSpPr>
      <dsp:spPr>
        <a:xfrm>
          <a:off x="411480" y="270381"/>
          <a:ext cx="5760720" cy="5313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alpha val="90000"/>
                <a:satMod val="13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93000"/>
                <a:alpha val="70000"/>
                <a:satMod val="13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94000"/>
                <a:alpha val="50000"/>
                <a:satMod val="13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alpha val="50000"/>
                <a:satMod val="135000"/>
              </a:schemeClr>
            </a:gs>
          </a:gsLst>
          <a:lin ang="0" scaled="0"/>
        </a:gradFill>
        <a:ln>
          <a:noFill/>
        </a:ln>
        <a:effectLst>
          <a:innerShdw blurRad="101600" dist="12700">
            <a:srgbClr val="000000">
              <a:alpha val="35000"/>
            </a:srgbClr>
          </a:innerShdw>
          <a:reflection blurRad="12700" stA="26000" endPos="25000" dist="19050" dir="5400000" sy="-100000" rotWithShape="0"/>
        </a:effectLst>
        <a:scene3d>
          <a:camera prst="orthographicFront">
            <a:rot lat="0" lon="0" rev="0"/>
          </a:camera>
          <a:lightRig rig="twoPt" dir="t">
            <a:rot lat="0" lon="0" rev="5400000"/>
          </a:lightRig>
        </a:scene3d>
        <a:sp3d>
          <a:bevelT w="381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психолого-педагогические условия</a:t>
          </a:r>
          <a:endParaRPr lang="ru-RU" sz="1800" kern="1200" dirty="0"/>
        </a:p>
      </dsp:txBody>
      <dsp:txXfrm>
        <a:off x="411480" y="270381"/>
        <a:ext cx="5760720" cy="531360"/>
      </dsp:txXfrm>
    </dsp:sp>
    <dsp:sp modelId="{339E794D-6153-47BC-BF1A-65FD64E78766}">
      <dsp:nvSpPr>
        <dsp:cNvPr id="0" name=""/>
        <dsp:cNvSpPr/>
      </dsp:nvSpPr>
      <dsp:spPr>
        <a:xfrm>
          <a:off x="0" y="1352541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1000" sy="101000" algn="ctr" rotWithShape="0">
            <a:srgbClr val="000000">
              <a:alpha val="50000"/>
            </a:srgbClr>
          </a:outerShdw>
          <a:reflection blurRad="12700" stA="26000" endPos="15000" dist="19050" dir="5400000" sy="-100000" rotWithShape="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EDEAD9-DA62-45D3-9EE4-54C18FFE8251}">
      <dsp:nvSpPr>
        <dsp:cNvPr id="0" name=""/>
        <dsp:cNvSpPr/>
      </dsp:nvSpPr>
      <dsp:spPr>
        <a:xfrm>
          <a:off x="411480" y="1086861"/>
          <a:ext cx="5760720" cy="5313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alpha val="90000"/>
                <a:satMod val="13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93000"/>
                <a:alpha val="70000"/>
                <a:satMod val="13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94000"/>
                <a:alpha val="50000"/>
                <a:satMod val="13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alpha val="50000"/>
                <a:satMod val="135000"/>
              </a:schemeClr>
            </a:gs>
          </a:gsLst>
          <a:lin ang="0" scaled="0"/>
        </a:gradFill>
        <a:ln>
          <a:noFill/>
        </a:ln>
        <a:effectLst>
          <a:innerShdw blurRad="101600" dist="12700">
            <a:srgbClr val="000000">
              <a:alpha val="35000"/>
            </a:srgbClr>
          </a:innerShdw>
          <a:reflection blurRad="12700" stA="26000" endPos="25000" dist="19050" dir="5400000" sy="-100000" rotWithShape="0"/>
        </a:effectLst>
        <a:scene3d>
          <a:camera prst="orthographicFront">
            <a:rot lat="0" lon="0" rev="0"/>
          </a:camera>
          <a:lightRig rig="twoPt" dir="t">
            <a:rot lat="0" lon="0" rev="5400000"/>
          </a:lightRig>
        </a:scene3d>
        <a:sp3d>
          <a:bevelT w="381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кадровые условия</a:t>
          </a:r>
          <a:endParaRPr lang="ru-RU" sz="1800" kern="1200" dirty="0"/>
        </a:p>
      </dsp:txBody>
      <dsp:txXfrm>
        <a:off x="411480" y="1086861"/>
        <a:ext cx="5760720" cy="531360"/>
      </dsp:txXfrm>
    </dsp:sp>
    <dsp:sp modelId="{04D2C57B-622B-4C5B-8CCA-4660D597A0BA}">
      <dsp:nvSpPr>
        <dsp:cNvPr id="0" name=""/>
        <dsp:cNvSpPr/>
      </dsp:nvSpPr>
      <dsp:spPr>
        <a:xfrm>
          <a:off x="0" y="2169021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1000" sy="101000" algn="ctr" rotWithShape="0">
            <a:srgbClr val="000000">
              <a:alpha val="50000"/>
            </a:srgbClr>
          </a:outerShdw>
          <a:reflection blurRad="12700" stA="26000" endPos="15000" dist="19050" dir="5400000" sy="-100000" rotWithShape="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B609BF-E19A-4E75-9CAA-6CFD4D46966B}">
      <dsp:nvSpPr>
        <dsp:cNvPr id="0" name=""/>
        <dsp:cNvSpPr/>
      </dsp:nvSpPr>
      <dsp:spPr>
        <a:xfrm>
          <a:off x="411480" y="1903341"/>
          <a:ext cx="5760720" cy="5313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alpha val="90000"/>
                <a:satMod val="13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93000"/>
                <a:alpha val="70000"/>
                <a:satMod val="13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94000"/>
                <a:alpha val="50000"/>
                <a:satMod val="13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alpha val="50000"/>
                <a:satMod val="135000"/>
              </a:schemeClr>
            </a:gs>
          </a:gsLst>
          <a:lin ang="0" scaled="0"/>
        </a:gradFill>
        <a:ln>
          <a:noFill/>
        </a:ln>
        <a:effectLst>
          <a:innerShdw blurRad="101600" dist="12700">
            <a:srgbClr val="000000">
              <a:alpha val="35000"/>
            </a:srgbClr>
          </a:innerShdw>
          <a:reflection blurRad="12700" stA="26000" endPos="25000" dist="19050" dir="5400000" sy="-100000" rotWithShape="0"/>
        </a:effectLst>
        <a:scene3d>
          <a:camera prst="orthographicFront">
            <a:rot lat="0" lon="0" rev="0"/>
          </a:camera>
          <a:lightRig rig="twoPt" dir="t">
            <a:rot lat="0" lon="0" rev="5400000"/>
          </a:lightRig>
        </a:scene3d>
        <a:sp3d>
          <a:bevelT w="381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материально-технические условия </a:t>
          </a:r>
          <a:endParaRPr lang="ru-RU" sz="1800" kern="1200" dirty="0"/>
        </a:p>
      </dsp:txBody>
      <dsp:txXfrm>
        <a:off x="411480" y="1903341"/>
        <a:ext cx="5760720" cy="531360"/>
      </dsp:txXfrm>
    </dsp:sp>
    <dsp:sp modelId="{8D2482DD-1B0E-4A2B-BD55-FDD87F017E76}">
      <dsp:nvSpPr>
        <dsp:cNvPr id="0" name=""/>
        <dsp:cNvSpPr/>
      </dsp:nvSpPr>
      <dsp:spPr>
        <a:xfrm>
          <a:off x="0" y="2985501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1000" sy="101000" algn="ctr" rotWithShape="0">
            <a:srgbClr val="000000">
              <a:alpha val="50000"/>
            </a:srgbClr>
          </a:outerShdw>
          <a:reflection blurRad="12700" stA="26000" endPos="15000" dist="19050" dir="5400000" sy="-100000" rotWithShape="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1AE2133-6DD3-4D37-9B8D-D678BC651EAC}">
      <dsp:nvSpPr>
        <dsp:cNvPr id="0" name=""/>
        <dsp:cNvSpPr/>
      </dsp:nvSpPr>
      <dsp:spPr>
        <a:xfrm>
          <a:off x="411480" y="2719821"/>
          <a:ext cx="5760720" cy="5313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alpha val="90000"/>
                <a:satMod val="13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93000"/>
                <a:alpha val="70000"/>
                <a:satMod val="13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94000"/>
                <a:alpha val="50000"/>
                <a:satMod val="13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alpha val="50000"/>
                <a:satMod val="135000"/>
              </a:schemeClr>
            </a:gs>
          </a:gsLst>
          <a:lin ang="0" scaled="0"/>
        </a:gradFill>
        <a:ln>
          <a:noFill/>
        </a:ln>
        <a:effectLst>
          <a:innerShdw blurRad="101600" dist="12700">
            <a:srgbClr val="000000">
              <a:alpha val="35000"/>
            </a:srgbClr>
          </a:innerShdw>
          <a:reflection blurRad="12700" stA="26000" endPos="25000" dist="19050" dir="5400000" sy="-100000" rotWithShape="0"/>
        </a:effectLst>
        <a:scene3d>
          <a:camera prst="orthographicFront">
            <a:rot lat="0" lon="0" rev="0"/>
          </a:camera>
          <a:lightRig rig="twoPt" dir="t">
            <a:rot lat="0" lon="0" rev="5400000"/>
          </a:lightRig>
        </a:scene3d>
        <a:sp3d>
          <a:bevelT w="381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финансовые условия </a:t>
          </a:r>
          <a:endParaRPr lang="ru-RU" sz="1800" kern="1200" dirty="0"/>
        </a:p>
      </dsp:txBody>
      <dsp:txXfrm>
        <a:off x="411480" y="2719821"/>
        <a:ext cx="5760720" cy="531360"/>
      </dsp:txXfrm>
    </dsp:sp>
    <dsp:sp modelId="{C809B7E3-D4D2-4CFB-865B-EC8257D90BF1}">
      <dsp:nvSpPr>
        <dsp:cNvPr id="0" name=""/>
        <dsp:cNvSpPr/>
      </dsp:nvSpPr>
      <dsp:spPr>
        <a:xfrm>
          <a:off x="0" y="3706044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1000" sy="101000" algn="ctr" rotWithShape="0">
            <a:srgbClr val="000000">
              <a:alpha val="50000"/>
            </a:srgbClr>
          </a:outerShdw>
          <a:reflection blurRad="12700" stA="26000" endPos="15000" dist="19050" dir="5400000" sy="-100000" rotWithShape="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021F2BB-6371-4D24-BBDB-008A4F739364}">
      <dsp:nvSpPr>
        <dsp:cNvPr id="0" name=""/>
        <dsp:cNvSpPr/>
      </dsp:nvSpPr>
      <dsp:spPr>
        <a:xfrm>
          <a:off x="357189" y="3435332"/>
          <a:ext cx="5760720" cy="5313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alpha val="90000"/>
                <a:satMod val="13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93000"/>
                <a:alpha val="70000"/>
                <a:satMod val="13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94000"/>
                <a:alpha val="50000"/>
                <a:satMod val="13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alpha val="50000"/>
                <a:satMod val="135000"/>
              </a:schemeClr>
            </a:gs>
          </a:gsLst>
          <a:lin ang="0" scaled="0"/>
        </a:gradFill>
        <a:ln>
          <a:noFill/>
        </a:ln>
        <a:effectLst>
          <a:innerShdw blurRad="101600" dist="12700">
            <a:srgbClr val="000000">
              <a:alpha val="35000"/>
            </a:srgbClr>
          </a:innerShdw>
          <a:reflection blurRad="12700" stA="26000" endPos="25000" dist="19050" dir="5400000" sy="-100000" rotWithShape="0"/>
        </a:effectLst>
        <a:scene3d>
          <a:camera prst="orthographicFront">
            <a:rot lat="0" lon="0" rev="0"/>
          </a:camera>
          <a:lightRig rig="twoPt" dir="t">
            <a:rot lat="0" lon="0" rev="5400000"/>
          </a:lightRig>
        </a:scene3d>
        <a:sp3d>
          <a:bevelT w="381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развивающая предметно-пространственная среда</a:t>
          </a:r>
          <a:endParaRPr lang="ru-RU" sz="1800" kern="1200" dirty="0"/>
        </a:p>
      </dsp:txBody>
      <dsp:txXfrm>
        <a:off x="357189" y="3435332"/>
        <a:ext cx="5760720" cy="531360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546A9F-73DB-457A-BCE0-C3816020DD24}">
      <dsp:nvSpPr>
        <dsp:cNvPr id="0" name=""/>
        <dsp:cNvSpPr/>
      </dsp:nvSpPr>
      <dsp:spPr>
        <a:xfrm rot="5400000">
          <a:off x="-262257" y="270212"/>
          <a:ext cx="1748382" cy="1223867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alpha val="90000"/>
                <a:satMod val="13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93000"/>
                <a:alpha val="70000"/>
                <a:satMod val="13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94000"/>
                <a:alpha val="50000"/>
                <a:satMod val="13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alpha val="50000"/>
                <a:satMod val="135000"/>
              </a:schemeClr>
            </a:gs>
          </a:gsLst>
          <a:lin ang="0" scaled="0"/>
        </a:gra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1000" sy="101000" algn="ctr" rotWithShape="0">
            <a:srgbClr val="000000">
              <a:alpha val="50000"/>
            </a:srgbClr>
          </a:outerShdw>
          <a:reflection blurRad="12700" stA="26000" endPos="15000" dist="1905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</a:rPr>
            <a:t>Обеспечение эмоционального благополучия</a:t>
          </a:r>
          <a:endParaRPr lang="ru-RU" sz="1000" b="1" kern="1200" dirty="0">
            <a:solidFill>
              <a:schemeClr val="tx1"/>
            </a:solidFill>
          </a:endParaRPr>
        </a:p>
      </dsp:txBody>
      <dsp:txXfrm rot="5400000">
        <a:off x="-262257" y="270212"/>
        <a:ext cx="1748382" cy="1223867"/>
      </dsp:txXfrm>
    </dsp:sp>
    <dsp:sp modelId="{56A9A0D9-18F4-42F2-AD5F-D71BE50D88E6}">
      <dsp:nvSpPr>
        <dsp:cNvPr id="0" name=""/>
        <dsp:cNvSpPr/>
      </dsp:nvSpPr>
      <dsp:spPr>
        <a:xfrm rot="5400000">
          <a:off x="4472865" y="-3241043"/>
          <a:ext cx="1136448" cy="76344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1000" sy="101000" algn="ctr" rotWithShape="0">
            <a:srgbClr val="000000">
              <a:alpha val="50000"/>
            </a:srgbClr>
          </a:outerShdw>
          <a:reflection blurRad="12700" stA="26000" endPos="15000" dist="19050" dir="5400000" sy="-100000" rotWithShape="0"/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непосредственное общение с каждым ребенком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уважительное отношение к каждому ребенку, к его чувствам и потребностям;</a:t>
          </a:r>
          <a:endParaRPr lang="ru-RU" sz="1600" kern="1200" dirty="0"/>
        </a:p>
      </dsp:txBody>
      <dsp:txXfrm rot="5400000">
        <a:off x="4472865" y="-3241043"/>
        <a:ext cx="1136448" cy="7634444"/>
      </dsp:txXfrm>
    </dsp:sp>
    <dsp:sp modelId="{FB913B74-9900-4AB3-8599-A21AF2B4815C}">
      <dsp:nvSpPr>
        <dsp:cNvPr id="0" name=""/>
        <dsp:cNvSpPr/>
      </dsp:nvSpPr>
      <dsp:spPr>
        <a:xfrm rot="5400000">
          <a:off x="-262257" y="2009631"/>
          <a:ext cx="1748382" cy="1223867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alpha val="90000"/>
                <a:satMod val="13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93000"/>
                <a:alpha val="70000"/>
                <a:satMod val="13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94000"/>
                <a:alpha val="50000"/>
                <a:satMod val="13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alpha val="50000"/>
                <a:satMod val="135000"/>
              </a:schemeClr>
            </a:gs>
          </a:gsLst>
          <a:lin ang="0" scaled="0"/>
        </a:gra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1000" sy="101000" algn="ctr" rotWithShape="0">
            <a:srgbClr val="000000">
              <a:alpha val="50000"/>
            </a:srgbClr>
          </a:outerShdw>
          <a:reflection blurRad="12700" stA="26000" endPos="15000" dist="1905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</a:rPr>
            <a:t>Поддержка индивидуальности и инициативы</a:t>
          </a:r>
          <a:endParaRPr lang="ru-RU" sz="1000" b="1" kern="1200" dirty="0">
            <a:solidFill>
              <a:schemeClr val="tx1"/>
            </a:solidFill>
          </a:endParaRPr>
        </a:p>
      </dsp:txBody>
      <dsp:txXfrm rot="5400000">
        <a:off x="-262257" y="2009631"/>
        <a:ext cx="1748382" cy="1223867"/>
      </dsp:txXfrm>
    </dsp:sp>
    <dsp:sp modelId="{C0D193A3-72D1-4E55-8861-175BD45F596C}">
      <dsp:nvSpPr>
        <dsp:cNvPr id="0" name=""/>
        <dsp:cNvSpPr/>
      </dsp:nvSpPr>
      <dsp:spPr>
        <a:xfrm rot="5400000">
          <a:off x="4093178" y="-1251089"/>
          <a:ext cx="1895823" cy="75563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1000" sy="101000" algn="ctr" rotWithShape="0">
            <a:srgbClr val="000000">
              <a:alpha val="50000"/>
            </a:srgbClr>
          </a:outerShdw>
          <a:reflection blurRad="12700" stA="26000" endPos="15000" dist="19050" dir="5400000" sy="-100000" rotWithShape="0"/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создание условий для свободного выбора детьми деятельности, участников совместной деятельности;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создание условий для принятия детьми решений, выражения своих чувств и мыслей;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развитие коммуникативных способностей детей, позволяющих разрешать конфликтные ситуации со сверстниками; развитие умения детей работать в группе сверстников;</a:t>
          </a:r>
          <a:endParaRPr lang="ru-RU" sz="1600" kern="1200" dirty="0"/>
        </a:p>
      </dsp:txBody>
      <dsp:txXfrm rot="5400000">
        <a:off x="4093178" y="-1251089"/>
        <a:ext cx="1895823" cy="7556343"/>
      </dsp:txXfrm>
    </dsp:sp>
    <dsp:sp modelId="{EAEBEFB7-0121-48A3-9B08-AF0B00693781}">
      <dsp:nvSpPr>
        <dsp:cNvPr id="0" name=""/>
        <dsp:cNvSpPr/>
      </dsp:nvSpPr>
      <dsp:spPr>
        <a:xfrm rot="5400000">
          <a:off x="-262257" y="3792332"/>
          <a:ext cx="1748382" cy="1223867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alpha val="90000"/>
                <a:satMod val="13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93000"/>
                <a:alpha val="70000"/>
                <a:satMod val="13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94000"/>
                <a:alpha val="50000"/>
                <a:satMod val="13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alpha val="50000"/>
                <a:satMod val="135000"/>
              </a:schemeClr>
            </a:gs>
          </a:gsLst>
          <a:lin ang="0" scaled="0"/>
        </a:gra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1000" sy="101000" algn="ctr" rotWithShape="0">
            <a:srgbClr val="000000">
              <a:alpha val="50000"/>
            </a:srgbClr>
          </a:outerShdw>
          <a:reflection blurRad="12700" stA="26000" endPos="15000" dist="1905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</a:rPr>
            <a:t>Установление правил взаимодействия</a:t>
          </a:r>
          <a:endParaRPr lang="ru-RU" sz="1000" b="1" kern="1200" dirty="0">
            <a:solidFill>
              <a:schemeClr val="tx1"/>
            </a:solidFill>
          </a:endParaRPr>
        </a:p>
      </dsp:txBody>
      <dsp:txXfrm rot="5400000">
        <a:off x="-262257" y="3792332"/>
        <a:ext cx="1748382" cy="1223867"/>
      </dsp:txXfrm>
    </dsp:sp>
    <dsp:sp modelId="{51051140-B275-4FED-9AD1-F3FF0C9CCAB0}">
      <dsp:nvSpPr>
        <dsp:cNvPr id="0" name=""/>
        <dsp:cNvSpPr/>
      </dsp:nvSpPr>
      <dsp:spPr>
        <a:xfrm rot="5400000">
          <a:off x="4462253" y="393369"/>
          <a:ext cx="1136448" cy="76344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1000" sy="101000" algn="ctr" rotWithShape="0">
            <a:srgbClr val="000000">
              <a:alpha val="50000"/>
            </a:srgbClr>
          </a:outerShdw>
          <a:reflection blurRad="12700" stA="26000" endPos="15000" dist="19050" dir="5400000" sy="-100000" rotWithShape="0"/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600" kern="1200" dirty="0" smtClean="0"/>
            <a:t>создание условий для позитивных, доброжелательных отношений между детьми; </a:t>
          </a:r>
          <a:endParaRPr lang="ru-RU" sz="1600" kern="1200" dirty="0"/>
        </a:p>
        <a:p>
          <a:pPr marL="57150" lvl="1" indent="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развитие коммуникативных способностей детей, позволяющих разрешать   конфликтные ситуации со сверстниками; </a:t>
          </a:r>
          <a:endParaRPr lang="ru-RU" sz="1600" kern="1200" dirty="0"/>
        </a:p>
        <a:p>
          <a:pPr marL="57150" lvl="1" indent="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развитие умения детей работать в группе сверстников.</a:t>
          </a:r>
          <a:endParaRPr lang="ru-RU" sz="1600" kern="1200" dirty="0"/>
        </a:p>
      </dsp:txBody>
      <dsp:txXfrm rot="5400000">
        <a:off x="4462253" y="393369"/>
        <a:ext cx="1136448" cy="7634444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546A9F-73DB-457A-BCE0-C3816020DD24}">
      <dsp:nvSpPr>
        <dsp:cNvPr id="0" name=""/>
        <dsp:cNvSpPr/>
      </dsp:nvSpPr>
      <dsp:spPr>
        <a:xfrm rot="5400000">
          <a:off x="-253673" y="593724"/>
          <a:ext cx="2622573" cy="1835801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alpha val="90000"/>
                <a:satMod val="13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93000"/>
                <a:alpha val="70000"/>
                <a:satMod val="13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94000"/>
                <a:alpha val="50000"/>
                <a:satMod val="13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alpha val="50000"/>
                <a:satMod val="135000"/>
              </a:schemeClr>
            </a:gs>
          </a:gsLst>
          <a:lin ang="0" scaled="0"/>
        </a:gra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1000" sy="101000" algn="ctr" rotWithShape="0">
            <a:srgbClr val="000000">
              <a:alpha val="50000"/>
            </a:srgbClr>
          </a:outerShdw>
          <a:reflection blurRad="12700" stA="26000" endPos="15000" dist="1905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Обучение с учетом зоны ближайшего развития</a:t>
          </a:r>
          <a:endParaRPr lang="ru-RU" sz="1500" b="1" kern="1200" dirty="0">
            <a:solidFill>
              <a:schemeClr val="tx1"/>
            </a:solidFill>
          </a:endParaRPr>
        </a:p>
      </dsp:txBody>
      <dsp:txXfrm rot="5400000">
        <a:off x="-253673" y="593724"/>
        <a:ext cx="2622573" cy="1835801"/>
      </dsp:txXfrm>
    </dsp:sp>
    <dsp:sp modelId="{56A9A0D9-18F4-42F2-AD5F-D71BE50D88E6}">
      <dsp:nvSpPr>
        <dsp:cNvPr id="0" name=""/>
        <dsp:cNvSpPr/>
      </dsp:nvSpPr>
      <dsp:spPr>
        <a:xfrm rot="5400000">
          <a:off x="4362021" y="-1643825"/>
          <a:ext cx="2089383" cy="563598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1000" sy="101000" algn="ctr" rotWithShape="0">
            <a:srgbClr val="000000">
              <a:alpha val="50000"/>
            </a:srgbClr>
          </a:outerShdw>
          <a:reflection blurRad="12700" stA="26000" endPos="15000" dist="19050" dir="5400000" sy="-100000" rotWithShape="0"/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создание условий для овладения культурными средствами деятельности;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организация видов деятельности, способствующих развитию мышления, речи, общения, воображения и детского творчества, личностного, физического и художественно-эстетического развития детей;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поддержка спонтанной игры детей, ее обогащение, обеспечение игрового времени и пространства;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оценка индивидуального развития детей.</a:t>
          </a:r>
          <a:endParaRPr lang="ru-RU" sz="1600" kern="1200" dirty="0"/>
        </a:p>
      </dsp:txBody>
      <dsp:txXfrm rot="5400000">
        <a:off x="4362021" y="-1643825"/>
        <a:ext cx="2089383" cy="5635986"/>
      </dsp:txXfrm>
    </dsp:sp>
    <dsp:sp modelId="{FB913B74-9900-4AB3-8599-A21AF2B4815C}">
      <dsp:nvSpPr>
        <dsp:cNvPr id="0" name=""/>
        <dsp:cNvSpPr/>
      </dsp:nvSpPr>
      <dsp:spPr>
        <a:xfrm rot="5400000">
          <a:off x="-301752" y="2732014"/>
          <a:ext cx="2622573" cy="1835801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alpha val="90000"/>
                <a:satMod val="13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93000"/>
                <a:alpha val="70000"/>
                <a:satMod val="13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94000"/>
                <a:alpha val="50000"/>
                <a:satMod val="13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alpha val="50000"/>
                <a:satMod val="135000"/>
              </a:schemeClr>
            </a:gs>
          </a:gsLst>
          <a:lin ang="0" scaled="0"/>
        </a:gra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1000" sy="101000" algn="ctr" rotWithShape="0">
            <a:srgbClr val="000000">
              <a:alpha val="50000"/>
            </a:srgbClr>
          </a:outerShdw>
          <a:reflection blurRad="12700" stA="26000" endPos="15000" dist="1905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Взаимодействие с родителями </a:t>
          </a:r>
          <a:endParaRPr lang="ru-RU" sz="1500" b="1" kern="1200" dirty="0">
            <a:solidFill>
              <a:schemeClr val="tx1"/>
            </a:solidFill>
          </a:endParaRPr>
        </a:p>
      </dsp:txBody>
      <dsp:txXfrm rot="5400000">
        <a:off x="-301752" y="2732014"/>
        <a:ext cx="2622573" cy="1835801"/>
      </dsp:txXfrm>
    </dsp:sp>
    <dsp:sp modelId="{C0D193A3-72D1-4E55-8861-175BD45F596C}">
      <dsp:nvSpPr>
        <dsp:cNvPr id="0" name=""/>
        <dsp:cNvSpPr/>
      </dsp:nvSpPr>
      <dsp:spPr>
        <a:xfrm rot="5400000">
          <a:off x="4535741" y="276361"/>
          <a:ext cx="1902056" cy="64636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1000" sy="101000" algn="ctr" rotWithShape="0">
            <a:srgbClr val="000000">
              <a:alpha val="50000"/>
            </a:srgbClr>
          </a:outerShdw>
          <a:reflection blurRad="12700" stA="26000" endPos="15000" dist="19050" dir="5400000" sy="-100000" rotWithShape="0"/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по вопросам образования ребенка, непосредственного вовлечения их в образовательную деятельность, в том числе посредством создания образовательных проектов совместно с семьей на основе выявления потребностей и поддержки образовательных инициатив семьи.</a:t>
          </a:r>
          <a:endParaRPr lang="ru-RU" sz="1600" kern="1200" dirty="0"/>
        </a:p>
      </dsp:txBody>
      <dsp:txXfrm rot="5400000">
        <a:off x="4535741" y="276361"/>
        <a:ext cx="1902056" cy="646365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7556D3-3B02-4313-B7E7-783562657A96}">
      <dsp:nvSpPr>
        <dsp:cNvPr id="0" name=""/>
        <dsp:cNvSpPr/>
      </dsp:nvSpPr>
      <dsp:spPr>
        <a:xfrm rot="16200000">
          <a:off x="-870130" y="873554"/>
          <a:ext cx="5040560" cy="3293451"/>
        </a:xfrm>
        <a:prstGeom prst="flowChartManualOperati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7150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algn="ctr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3"/>
              </a:solidFill>
            </a:rPr>
            <a:t>Создание условий развития ребенка , открывающих возможности для его позитивной социализации, личностного развития, развития инициативы и творческих способностей на основе сотрудничества со взрослыми и сверстниками и соответствующим возрасту видам деятельности</a:t>
          </a:r>
          <a:endParaRPr lang="ru-RU" sz="1800" b="1" kern="1200" dirty="0">
            <a:solidFill>
              <a:schemeClr val="accent3"/>
            </a:solidFill>
          </a:endParaRPr>
        </a:p>
      </dsp:txBody>
      <dsp:txXfrm rot="16200000">
        <a:off x="-870130" y="873554"/>
        <a:ext cx="5040560" cy="3293451"/>
      </dsp:txXfrm>
    </dsp:sp>
    <dsp:sp modelId="{7B09F176-932C-4595-80C0-ACA5BD17C981}">
      <dsp:nvSpPr>
        <dsp:cNvPr id="0" name=""/>
        <dsp:cNvSpPr/>
      </dsp:nvSpPr>
      <dsp:spPr>
        <a:xfrm rot="16200000">
          <a:off x="2670330" y="873554"/>
          <a:ext cx="5040560" cy="3293451"/>
        </a:xfrm>
        <a:prstGeom prst="flowChartManualOperation">
          <a:avLst/>
        </a:prstGeom>
        <a:solidFill>
          <a:schemeClr val="accent4">
            <a:hueOff val="10412348"/>
            <a:satOff val="-59202"/>
            <a:lumOff val="19020"/>
            <a:alphaOff val="0"/>
          </a:schemeClr>
        </a:solidFill>
        <a:ln w="57150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algn="ctr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3"/>
              </a:solidFill>
            </a:rPr>
            <a:t>Создание развивающей образовательной среды, которая представляет собой систему условий социализации и индивидуализации детей</a:t>
          </a:r>
          <a:endParaRPr lang="ru-RU" sz="2000" kern="1200" dirty="0">
            <a:solidFill>
              <a:schemeClr val="accent3"/>
            </a:solidFill>
          </a:endParaRPr>
        </a:p>
      </dsp:txBody>
      <dsp:txXfrm rot="16200000">
        <a:off x="2670330" y="873554"/>
        <a:ext cx="5040560" cy="329345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3E314D-A8BA-446A-8F95-0E6149B82BD5}">
      <dsp:nvSpPr>
        <dsp:cNvPr id="0" name=""/>
        <dsp:cNvSpPr/>
      </dsp:nvSpPr>
      <dsp:spPr>
        <a:xfrm>
          <a:off x="0" y="402934"/>
          <a:ext cx="8358246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B70877-3EC2-4885-B4A0-006616CB2C1D}">
      <dsp:nvSpPr>
        <dsp:cNvPr id="0" name=""/>
        <dsp:cNvSpPr/>
      </dsp:nvSpPr>
      <dsp:spPr>
        <a:xfrm>
          <a:off x="417912" y="107734"/>
          <a:ext cx="7648831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12700" dir="5400000" sx="101000" sy="101000" algn="ctr" rotWithShape="0">
            <a:srgbClr val="000000">
              <a:alpha val="50000"/>
            </a:srgbClr>
          </a:outerShdw>
          <a:reflection blurRad="12700" stA="26000" endPos="15000" dist="1905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145" tIns="0" rIns="221145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Социально коммуникативное развитие</a:t>
          </a:r>
          <a:endParaRPr lang="ru-RU" sz="2800" b="1" i="0" kern="1200" dirty="0"/>
        </a:p>
      </dsp:txBody>
      <dsp:txXfrm>
        <a:off x="417912" y="107734"/>
        <a:ext cx="7648831" cy="590400"/>
      </dsp:txXfrm>
    </dsp:sp>
    <dsp:sp modelId="{36A7335A-6E43-477F-A7AC-1EB4F65E5E0B}">
      <dsp:nvSpPr>
        <dsp:cNvPr id="0" name=""/>
        <dsp:cNvSpPr/>
      </dsp:nvSpPr>
      <dsp:spPr>
        <a:xfrm>
          <a:off x="0" y="1310135"/>
          <a:ext cx="8358246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B5D356-0C40-4417-BA37-C7D35A557B77}">
      <dsp:nvSpPr>
        <dsp:cNvPr id="0" name=""/>
        <dsp:cNvSpPr/>
      </dsp:nvSpPr>
      <dsp:spPr>
        <a:xfrm>
          <a:off x="417912" y="1014935"/>
          <a:ext cx="7434927" cy="590400"/>
        </a:xfrm>
        <a:prstGeom prst="roundRect">
          <a:avLst/>
        </a:prstGeom>
        <a:solidFill>
          <a:schemeClr val="accent2">
            <a:hueOff val="-3158839"/>
            <a:satOff val="5324"/>
            <a:lumOff val="-6520"/>
            <a:alphaOff val="0"/>
          </a:schemeClr>
        </a:solidFill>
        <a:ln>
          <a:noFill/>
        </a:ln>
        <a:effectLst>
          <a:outerShdw blurRad="63500" dist="12700" dir="5400000" sx="101000" sy="101000" algn="ctr" rotWithShape="0">
            <a:srgbClr val="000000">
              <a:alpha val="50000"/>
            </a:srgbClr>
          </a:outerShdw>
          <a:reflection blurRad="12700" stA="26000" endPos="15000" dist="1905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145" tIns="0" rIns="221145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Познавательное развитие</a:t>
          </a:r>
          <a:endParaRPr lang="ru-RU" sz="2800" b="1" i="0" kern="1200" dirty="0">
            <a:solidFill>
              <a:schemeClr val="accent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912" y="1014935"/>
        <a:ext cx="7434927" cy="590400"/>
      </dsp:txXfrm>
    </dsp:sp>
    <dsp:sp modelId="{16B8DCBF-3498-4040-AC43-F355DF2ECB15}">
      <dsp:nvSpPr>
        <dsp:cNvPr id="0" name=""/>
        <dsp:cNvSpPr/>
      </dsp:nvSpPr>
      <dsp:spPr>
        <a:xfrm>
          <a:off x="0" y="2217335"/>
          <a:ext cx="8358246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264630-84CA-431C-A5C6-C3AF518BD08C}">
      <dsp:nvSpPr>
        <dsp:cNvPr id="0" name=""/>
        <dsp:cNvSpPr/>
      </dsp:nvSpPr>
      <dsp:spPr>
        <a:xfrm>
          <a:off x="417912" y="1922135"/>
          <a:ext cx="7504844" cy="590400"/>
        </a:xfrm>
        <a:prstGeom prst="roundRect">
          <a:avLst/>
        </a:prstGeom>
        <a:solidFill>
          <a:schemeClr val="accent2">
            <a:hueOff val="-6317677"/>
            <a:satOff val="10648"/>
            <a:lumOff val="-13040"/>
            <a:alphaOff val="0"/>
          </a:schemeClr>
        </a:solidFill>
        <a:ln>
          <a:noFill/>
        </a:ln>
        <a:effectLst>
          <a:outerShdw blurRad="63500" dist="12700" dir="5400000" sx="101000" sy="101000" algn="ctr" rotWithShape="0">
            <a:srgbClr val="000000">
              <a:alpha val="50000"/>
            </a:srgbClr>
          </a:outerShdw>
          <a:reflection blurRad="12700" stA="26000" endPos="15000" dist="1905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145" tIns="0" rIns="221145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Речевое развитие</a:t>
          </a:r>
          <a:endParaRPr lang="ru-RU" sz="3200" b="1" i="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912" y="1922135"/>
        <a:ext cx="7504844" cy="590400"/>
      </dsp:txXfrm>
    </dsp:sp>
    <dsp:sp modelId="{3E6E79F4-D06E-4D56-8E98-0E30BBA826A1}">
      <dsp:nvSpPr>
        <dsp:cNvPr id="0" name=""/>
        <dsp:cNvSpPr/>
      </dsp:nvSpPr>
      <dsp:spPr>
        <a:xfrm>
          <a:off x="0" y="3124535"/>
          <a:ext cx="8358246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F8C0C6-AF6E-4472-A15C-3F978D9E12FE}">
      <dsp:nvSpPr>
        <dsp:cNvPr id="0" name=""/>
        <dsp:cNvSpPr/>
      </dsp:nvSpPr>
      <dsp:spPr>
        <a:xfrm>
          <a:off x="417912" y="2829335"/>
          <a:ext cx="7504844" cy="590400"/>
        </a:xfrm>
        <a:prstGeom prst="roundRect">
          <a:avLst/>
        </a:prstGeom>
        <a:solidFill>
          <a:schemeClr val="accent2">
            <a:hueOff val="-9476516"/>
            <a:satOff val="15973"/>
            <a:lumOff val="-19559"/>
            <a:alphaOff val="0"/>
          </a:schemeClr>
        </a:solidFill>
        <a:ln>
          <a:noFill/>
        </a:ln>
        <a:effectLst>
          <a:outerShdw blurRad="63500" dist="12700" dir="5400000" sx="101000" sy="101000" algn="ctr" rotWithShape="0">
            <a:srgbClr val="000000">
              <a:alpha val="50000"/>
            </a:srgbClr>
          </a:outerShdw>
          <a:reflection blurRad="12700" stA="26000" endPos="15000" dist="1905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145" tIns="0" rIns="221145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Художественно эстетическое развитие</a:t>
          </a:r>
          <a:endParaRPr lang="ru-RU" sz="2800" b="1" i="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912" y="2829335"/>
        <a:ext cx="7504844" cy="590400"/>
      </dsp:txXfrm>
    </dsp:sp>
    <dsp:sp modelId="{D5120A51-4CFA-452C-AA8A-95032BC841BD}">
      <dsp:nvSpPr>
        <dsp:cNvPr id="0" name=""/>
        <dsp:cNvSpPr/>
      </dsp:nvSpPr>
      <dsp:spPr>
        <a:xfrm>
          <a:off x="0" y="4031735"/>
          <a:ext cx="8358246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7C73E8-F795-4563-8626-34E452E52082}">
      <dsp:nvSpPr>
        <dsp:cNvPr id="0" name=""/>
        <dsp:cNvSpPr/>
      </dsp:nvSpPr>
      <dsp:spPr>
        <a:xfrm>
          <a:off x="417912" y="3736535"/>
          <a:ext cx="7834769" cy="590400"/>
        </a:xfrm>
        <a:prstGeom prst="roundRect">
          <a:avLst/>
        </a:prstGeom>
        <a:solidFill>
          <a:schemeClr val="accent2">
            <a:hueOff val="-12635355"/>
            <a:satOff val="21297"/>
            <a:lumOff val="-26079"/>
            <a:alphaOff val="0"/>
          </a:schemeClr>
        </a:solidFill>
        <a:ln>
          <a:noFill/>
        </a:ln>
        <a:effectLst>
          <a:outerShdw blurRad="63500" dist="12700" dir="5400000" sx="101000" sy="101000" algn="ctr" rotWithShape="0">
            <a:srgbClr val="000000">
              <a:alpha val="50000"/>
            </a:srgbClr>
          </a:outerShdw>
          <a:reflection blurRad="12700" stA="26000" endPos="15000" dist="1905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145" tIns="0" rIns="221145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Физическое развитие</a:t>
          </a:r>
          <a:endParaRPr lang="ru-RU" sz="2800" b="1" i="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912" y="3736535"/>
        <a:ext cx="7834769" cy="5904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AA3A15-29CB-4894-8E69-2D99EF21821B}">
      <dsp:nvSpPr>
        <dsp:cNvPr id="0" name=""/>
        <dsp:cNvSpPr/>
      </dsp:nvSpPr>
      <dsp:spPr>
        <a:xfrm>
          <a:off x="2357093" y="2668"/>
          <a:ext cx="6245048" cy="546727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воспитывать любовь и уважение к малой Родине, к родной природе, к отечественным традициям и праздникам и представление о социокультурных ценностях нашего народа;</a:t>
          </a:r>
          <a:endParaRPr lang="ru-RU" sz="140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воспитывать уважение и интерес к различным культурам, обращать внимание на отличие и сходство их ценностей;</a:t>
          </a:r>
          <a:endParaRPr lang="ru-RU" sz="140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  уважать права и достоинства других людей, родителей, пожилых, инвалидов;</a:t>
          </a:r>
          <a:endParaRPr lang="ru-RU" sz="140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формировать представление о добре и зле, способствовать гуманистической направленности поведения;</a:t>
          </a:r>
          <a:endParaRPr lang="ru-RU" sz="140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  знакомить детей с поступками людей, защищающих и отстаивающих ценности жизни, семьи, отношений товарищества, любви и верности, созидания и труда;</a:t>
          </a:r>
          <a:endParaRPr lang="ru-RU" sz="140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расширять представления о своем родном крае, столице своей Родины, ее  символикой;</a:t>
          </a:r>
          <a:endParaRPr lang="ru-RU" sz="140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  формировать позицию гражданина своей страны; </a:t>
          </a:r>
          <a:endParaRPr lang="ru-RU" sz="140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357093" y="2668"/>
        <a:ext cx="6245048" cy="5467271"/>
      </dsp:txXfrm>
    </dsp:sp>
    <dsp:sp modelId="{F4458869-16AE-4D48-A060-65BE6178BA95}">
      <dsp:nvSpPr>
        <dsp:cNvPr id="0" name=""/>
        <dsp:cNvSpPr/>
      </dsp:nvSpPr>
      <dsp:spPr>
        <a:xfrm>
          <a:off x="0" y="637397"/>
          <a:ext cx="2354787" cy="43311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i="0" u="sng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усвоение норм и ценностей, принятых в обществе, включая моральные и нравственные ценности:</a:t>
          </a:r>
          <a:endParaRPr lang="ru-RU" sz="2000" b="1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637397"/>
        <a:ext cx="2354787" cy="433119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AA3A15-29CB-4894-8E69-2D99EF21821B}">
      <dsp:nvSpPr>
        <dsp:cNvPr id="0" name=""/>
        <dsp:cNvSpPr/>
      </dsp:nvSpPr>
      <dsp:spPr>
        <a:xfrm>
          <a:off x="2445998" y="2457"/>
          <a:ext cx="6480600" cy="503564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i="0" kern="1200" dirty="0" smtClean="0">
              <a:latin typeface="Times New Roman" pitchFamily="18" charset="0"/>
              <a:cs typeface="Times New Roman" pitchFamily="18" charset="0"/>
            </a:rPr>
            <a:t> обеспечивать взаимодействие с детьми, способствующее их эмоциональному благополучию;</a:t>
          </a:r>
          <a:endParaRPr lang="ru-RU" sz="140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0" kern="1200" dirty="0" smtClean="0">
              <a:latin typeface="Times New Roman" pitchFamily="18" charset="0"/>
              <a:cs typeface="Times New Roman" pitchFamily="18" charset="0"/>
            </a:rPr>
            <a:t> создавать общую атмосферу доброжелательности, принятия каждого, доверия, эмоционального комфорта, тепла и понимания;</a:t>
          </a:r>
          <a:endParaRPr lang="ru-RU" sz="1400" i="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0" kern="1200" dirty="0" smtClean="0">
              <a:latin typeface="Times New Roman" pitchFamily="18" charset="0"/>
              <a:cs typeface="Times New Roman" pitchFamily="18" charset="0"/>
            </a:rPr>
            <a:t>создавать условия для общения со  старшими и младшими детьми и людьми пожилого возраста;</a:t>
          </a:r>
          <a:endParaRPr lang="ru-RU" sz="1400" i="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0" kern="1200" dirty="0" smtClean="0">
              <a:latin typeface="Times New Roman" pitchFamily="18" charset="0"/>
              <a:cs typeface="Times New Roman" pitchFamily="18" charset="0"/>
            </a:rPr>
            <a:t> обеспечивать одинаковое отношение ко всем участникам совместной игры, общения;</a:t>
          </a:r>
          <a:endParaRPr lang="ru-RU" sz="1400" i="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0" kern="1200" dirty="0" smtClean="0">
              <a:latin typeface="Times New Roman" pitchFamily="18" charset="0"/>
              <a:cs typeface="Times New Roman" pitchFamily="18" charset="0"/>
            </a:rPr>
            <a:t>удовлетворять потребности каждого ребенка во внешних проявлениях, симпатии к нему лично;</a:t>
          </a:r>
          <a:endParaRPr lang="ru-RU" sz="1400" i="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0" kern="1200" dirty="0" smtClean="0">
              <a:latin typeface="Times New Roman" pitchFamily="18" charset="0"/>
              <a:cs typeface="Times New Roman" pitchFamily="18" charset="0"/>
            </a:rPr>
            <a:t> предотвращать негативное поведение, обеспечивающее каждому ребенку физическую безопасность со стороны сверстников;</a:t>
          </a:r>
          <a:endParaRPr lang="ru-RU" sz="1400" i="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0" kern="1200" dirty="0" smtClean="0">
              <a:latin typeface="Times New Roman" pitchFamily="18" charset="0"/>
              <a:cs typeface="Times New Roman" pitchFamily="18" charset="0"/>
            </a:rPr>
            <a:t>-знакомить с нормативными способами разрешения конфликтов;</a:t>
          </a:r>
          <a:endParaRPr lang="ru-RU" sz="1400" i="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0" kern="1200" dirty="0" smtClean="0">
              <a:latin typeface="Times New Roman" pitchFamily="18" charset="0"/>
              <a:cs typeface="Times New Roman" pitchFamily="18" charset="0"/>
            </a:rPr>
            <a:t> формировать представления о положительных и отрицательных действиях детей и взрослых и отношения к ним</a:t>
          </a:r>
          <a:r>
            <a:rPr lang="ru-RU" sz="14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 </a:t>
          </a:r>
          <a:endParaRPr lang="ru-RU" sz="1400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45998" y="2457"/>
        <a:ext cx="6480600" cy="5035645"/>
      </dsp:txXfrm>
    </dsp:sp>
    <dsp:sp modelId="{F4458869-16AE-4D48-A060-65BE6178BA95}">
      <dsp:nvSpPr>
        <dsp:cNvPr id="0" name=""/>
        <dsp:cNvSpPr/>
      </dsp:nvSpPr>
      <dsp:spPr>
        <a:xfrm>
          <a:off x="0" y="587076"/>
          <a:ext cx="2443605" cy="3989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u="sng" kern="1200" dirty="0" smtClean="0">
              <a:solidFill>
                <a:schemeClr val="tx1"/>
              </a:solidFill>
            </a:rPr>
            <a:t>развитие общения и взаимодействия ребенка со взрослыми и сверстниками</a:t>
          </a:r>
          <a:r>
            <a:rPr lang="ru-RU" sz="2000" i="1" u="sng" kern="1200" dirty="0" smtClean="0"/>
            <a:t>:</a:t>
          </a:r>
          <a:endParaRPr lang="ru-RU" sz="2000" b="1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587076"/>
        <a:ext cx="2443605" cy="398925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AA3A15-29CB-4894-8E69-2D99EF21821B}">
      <dsp:nvSpPr>
        <dsp:cNvPr id="0" name=""/>
        <dsp:cNvSpPr/>
      </dsp:nvSpPr>
      <dsp:spPr>
        <a:xfrm>
          <a:off x="2485450" y="2457"/>
          <a:ext cx="6585126" cy="503564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b="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b="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b="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b="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1" kern="1200" dirty="0" smtClean="0"/>
            <a:t>вызывать чувство сострадания  к тем, кто попал в сложную жизненную ситуацию, нуждается в помощи, испытывает боль, тревогу, страх, огорчение, обиду, терпит нужду и лишения;</a:t>
          </a:r>
          <a:endParaRPr lang="ru-RU" sz="1800" b="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485450" y="2457"/>
        <a:ext cx="6585126" cy="5035645"/>
      </dsp:txXfrm>
    </dsp:sp>
    <dsp:sp modelId="{F4458869-16AE-4D48-A060-65BE6178BA95}">
      <dsp:nvSpPr>
        <dsp:cNvPr id="0" name=""/>
        <dsp:cNvSpPr/>
      </dsp:nvSpPr>
      <dsp:spPr>
        <a:xfrm>
          <a:off x="0" y="587076"/>
          <a:ext cx="2483018" cy="3989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u="sng" kern="1200" dirty="0" smtClean="0">
              <a:solidFill>
                <a:schemeClr val="tx1"/>
              </a:solidFill>
            </a:rPr>
            <a:t>развитие социального и эмоционального интеллекта, эмоциональной отзывчивости, сопереживания</a:t>
          </a:r>
          <a:endParaRPr lang="ru-RU" sz="2000" b="1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587076"/>
        <a:ext cx="2483018" cy="398925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AA3A15-29CB-4894-8E69-2D99EF21821B}">
      <dsp:nvSpPr>
        <dsp:cNvPr id="0" name=""/>
        <dsp:cNvSpPr/>
      </dsp:nvSpPr>
      <dsp:spPr>
        <a:xfrm>
          <a:off x="2485450" y="2457"/>
          <a:ext cx="6585126" cy="503564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i="1" kern="1200" dirty="0" smtClean="0">
              <a:solidFill>
                <a:schemeClr val="tx1"/>
              </a:solidFill>
            </a:rPr>
            <a:t> </a:t>
          </a:r>
          <a:r>
            <a:rPr lang="ru-RU" sz="20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содействовать становлению социально-ценностных взаимоотношений, доброжелательных и равноправных отношений между сверстниками;</a:t>
          </a:r>
          <a:endParaRPr lang="ru-RU" sz="2000" b="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создавать условия для принятия конструктивного разрешения конфликтных ситуаций;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ru-RU" sz="2000" kern="1200" dirty="0">
            <a:solidFill>
              <a:schemeClr val="tx1"/>
            </a:solidFill>
          </a:endParaRPr>
        </a:p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закреплять умение действовать по правилам игры, соблюдая ролевые взаимодействия и взаимоотношения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2485450" y="2457"/>
        <a:ext cx="6585126" cy="5035645"/>
      </dsp:txXfrm>
    </dsp:sp>
    <dsp:sp modelId="{F4458869-16AE-4D48-A060-65BE6178BA95}">
      <dsp:nvSpPr>
        <dsp:cNvPr id="0" name=""/>
        <dsp:cNvSpPr/>
      </dsp:nvSpPr>
      <dsp:spPr>
        <a:xfrm>
          <a:off x="0" y="587076"/>
          <a:ext cx="2483018" cy="3989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</a:rPr>
            <a:t>формирование готовности к совместной деятельности со сверстниками</a:t>
          </a:r>
          <a:endParaRPr lang="ru-RU" sz="2000" b="1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587076"/>
        <a:ext cx="2483018" cy="3989256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AA3A15-29CB-4894-8E69-2D99EF21821B}">
      <dsp:nvSpPr>
        <dsp:cNvPr id="0" name=""/>
        <dsp:cNvSpPr/>
      </dsp:nvSpPr>
      <dsp:spPr>
        <a:xfrm>
          <a:off x="2485450" y="2563"/>
          <a:ext cx="6585126" cy="525145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i="1" kern="1200" dirty="0" smtClean="0"/>
            <a:t>стремиться к установлению доверительных отношений с детьми, учитывать возможности ребенка, не допуская  ощущения своей несостоятельности: приходить на помощь при затруднениях, не навязывать сложных и непонятных действий, при взаимодействии находиться на уровне глаз ребенка, стараться минимально ограничивать его свободу, поощрение и поддержку использовать чаще, чем порицание и запрещение;</a:t>
          </a:r>
          <a:endParaRPr lang="ru-RU" sz="1800" b="0" i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i="1" kern="1200" dirty="0" smtClean="0"/>
            <a:t>закладывать групповые традиции, позволяющие учитывать настроения и пожелания детей при планировании жизни группы в течение дня;</a:t>
          </a:r>
          <a:endParaRPr lang="ru-RU" sz="1800" i="1" kern="1200" dirty="0"/>
        </a:p>
      </dsp:txBody>
      <dsp:txXfrm>
        <a:off x="2485450" y="2563"/>
        <a:ext cx="6585126" cy="5251456"/>
      </dsp:txXfrm>
    </dsp:sp>
    <dsp:sp modelId="{F4458869-16AE-4D48-A060-65BE6178BA95}">
      <dsp:nvSpPr>
        <dsp:cNvPr id="0" name=""/>
        <dsp:cNvSpPr/>
      </dsp:nvSpPr>
      <dsp:spPr>
        <a:xfrm>
          <a:off x="0" y="614209"/>
          <a:ext cx="2483018" cy="41561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формирование уважительного отношения и чувства принадлежности к своей семье и к сообществу детей и взрослых в Организации</a:t>
          </a:r>
          <a:endParaRPr lang="ru-RU" sz="2000" b="1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614209"/>
        <a:ext cx="2483018" cy="4156153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AA3A15-29CB-4894-8E69-2D99EF21821B}">
      <dsp:nvSpPr>
        <dsp:cNvPr id="0" name=""/>
        <dsp:cNvSpPr/>
      </dsp:nvSpPr>
      <dsp:spPr>
        <a:xfrm>
          <a:off x="3291232" y="2563"/>
          <a:ext cx="5920936" cy="525145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i="1" kern="1200" dirty="0" smtClean="0"/>
            <a:t>совершенствовать самостоятельность в организации </a:t>
          </a:r>
          <a:r>
            <a:rPr lang="ru-RU" sz="2000" i="1" kern="1200" dirty="0" err="1" smtClean="0"/>
            <a:t>досуговой</a:t>
          </a:r>
          <a:r>
            <a:rPr lang="ru-RU" sz="2000" i="1" kern="1200" dirty="0" smtClean="0"/>
            <a:t> деятельности;</a:t>
          </a:r>
          <a:endParaRPr lang="ru-RU" sz="2000" b="0" i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i="1" kern="1200" dirty="0" smtClean="0"/>
            <a:t> формировать умение выбора правильного решения,  обосновывая свои действия (свой выбор) путем установления причинно-следственной зависимости между событиями и природными явлениями.</a:t>
          </a:r>
          <a:endParaRPr lang="ru-RU" sz="2000" kern="1200" dirty="0"/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i="1" kern="1200" dirty="0"/>
        </a:p>
      </dsp:txBody>
      <dsp:txXfrm>
        <a:off x="3291232" y="2563"/>
        <a:ext cx="5920936" cy="5251456"/>
      </dsp:txXfrm>
    </dsp:sp>
    <dsp:sp modelId="{F4458869-16AE-4D48-A060-65BE6178BA95}">
      <dsp:nvSpPr>
        <dsp:cNvPr id="0" name=""/>
        <dsp:cNvSpPr/>
      </dsp:nvSpPr>
      <dsp:spPr>
        <a:xfrm>
          <a:off x="0" y="992073"/>
          <a:ext cx="3286377" cy="34004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u="sng" kern="1200" dirty="0" smtClean="0">
              <a:solidFill>
                <a:schemeClr val="tx1"/>
              </a:solidFill>
            </a:rPr>
            <a:t>становление самостоятельности, целенаправленности и </a:t>
          </a:r>
          <a:r>
            <a:rPr lang="ru-RU" sz="2000" b="1" i="1" u="sng" kern="1200" dirty="0" err="1" smtClean="0">
              <a:solidFill>
                <a:schemeClr val="tx1"/>
              </a:solidFill>
            </a:rPr>
            <a:t>саморегуляции</a:t>
          </a:r>
          <a:r>
            <a:rPr lang="ru-RU" sz="2000" b="1" i="1" u="sng" kern="1200" dirty="0" smtClean="0">
              <a:solidFill>
                <a:schemeClr val="tx1"/>
              </a:solidFill>
            </a:rPr>
            <a:t> собственных действий</a:t>
          </a:r>
          <a:endParaRPr lang="ru-RU" sz="2000" b="1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992073"/>
        <a:ext cx="3286377" cy="34004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3DE6735-AC5B-4B3E-A0E8-ACC08B1C7F05}" type="datetimeFigureOut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2BC84B7-0D10-4F65-8F5A-949911A097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4C382F-0151-4017-A9FC-29C28F4D0BE0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034074-09A6-4737-8F6D-078745230D5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EBEF38-611E-4FA8-908D-8309668AD2E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/>
          <p:nvPr/>
        </p:nvGrpSpPr>
        <p:grpSpPr>
          <a:xfrm>
            <a:off x="685800" y="1143000"/>
            <a:ext cx="7772400" cy="4572000"/>
            <a:chOff x="1371600" y="1143000"/>
            <a:chExt cx="7772400" cy="5715000"/>
          </a:xfrm>
          <a:effectLst>
            <a:reflection blurRad="6350" stA="50000" endA="300" endPos="15500" dist="50800" dir="5400000" sy="-100000" algn="bl" rotWithShape="0"/>
          </a:effectLst>
        </p:grpSpPr>
        <p:sp>
          <p:nvSpPr>
            <p:cNvPr id="5" name="Rectangle 7"/>
            <p:cNvSpPr/>
            <p:nvPr/>
          </p:nvSpPr>
          <p:spPr>
            <a:xfrm>
              <a:off x="1371600" y="1143000"/>
              <a:ext cx="7772400" cy="5715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6" name="Rectangle 8"/>
            <p:cNvSpPr/>
            <p:nvPr/>
          </p:nvSpPr>
          <p:spPr>
            <a:xfrm>
              <a:off x="1600200" y="1371600"/>
              <a:ext cx="7315200" cy="54864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9"/>
            <p:cNvSpPr/>
            <p:nvPr/>
          </p:nvSpPr>
          <p:spPr>
            <a:xfrm>
              <a:off x="1828800" y="1600200"/>
              <a:ext cx="6858000" cy="5257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cxnSp>
        <p:nvCxnSpPr>
          <p:cNvPr id="8" name="Straight Connector 10"/>
          <p:cNvCxnSpPr/>
          <p:nvPr/>
        </p:nvCxnSpPr>
        <p:spPr>
          <a:xfrm rot="10800000">
            <a:off x="2286000" y="3794763"/>
            <a:ext cx="4572000" cy="1588"/>
          </a:xfrm>
          <a:prstGeom prst="line">
            <a:avLst/>
          </a:prstGeom>
          <a:ln w="28575">
            <a:gradFill>
              <a:gsLst>
                <a:gs pos="0">
                  <a:srgbClr val="BEBFBF"/>
                </a:gs>
                <a:gs pos="100000">
                  <a:srgbClr val="F1F1F1"/>
                </a:gs>
              </a:gsLst>
              <a:lin ang="5400000" scaled="0"/>
            </a:gra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676401"/>
            <a:ext cx="6400800" cy="1924050"/>
          </a:xfr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>
                    <a:srgbClr val="F1F1F1"/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9737"/>
            <a:ext cx="6400800" cy="1522862"/>
          </a:xfrm>
        </p:spPr>
        <p:txBody>
          <a:bodyPr/>
          <a:lstStyle>
            <a:lvl1pPr marL="0" indent="0" algn="ctr" defTabSz="914400" rtl="0" eaLnBrk="1" latinLnBrk="0" hangingPunct="1">
              <a:spcBef>
                <a:spcPts val="1500"/>
              </a:spcBef>
              <a:buClr>
                <a:schemeClr val="bg1">
                  <a:lumMod val="65000"/>
                </a:schemeClr>
              </a:buClr>
              <a:buSzPct val="80000"/>
              <a:buFont typeface="Wingdings 2" pitchFamily="18" charset="2"/>
              <a:buNone/>
              <a:defRPr sz="2000" b="0" kern="120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867400" y="6573838"/>
            <a:ext cx="2133600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51417-21FF-44A2-8AB2-6C3A93D4C19C}" type="datetimeFigureOut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3000" y="6573838"/>
            <a:ext cx="2895600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62D2C-6B51-4159-8A1B-94BBDCECB7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DCE99-27A4-4449-A100-F0EF706C7D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040BD-0A7B-454A-BB9E-E9092BD185F9}" type="datetimeFigureOut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1143000"/>
            <a:ext cx="7772400" cy="5715000"/>
            <a:chOff x="1371600" y="1143000"/>
            <a:chExt cx="7772400" cy="5715000"/>
          </a:xfrm>
        </p:grpSpPr>
        <p:sp>
          <p:nvSpPr>
            <p:cNvPr id="5" name="Rectangle 7"/>
            <p:cNvSpPr/>
            <p:nvPr/>
          </p:nvSpPr>
          <p:spPr>
            <a:xfrm>
              <a:off x="1371600" y="1143000"/>
              <a:ext cx="7772400" cy="5715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6" name="Rectangle 8"/>
            <p:cNvSpPr/>
            <p:nvPr/>
          </p:nvSpPr>
          <p:spPr>
            <a:xfrm>
              <a:off x="1600200" y="1371600"/>
              <a:ext cx="7315200" cy="54864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9"/>
            <p:cNvSpPr/>
            <p:nvPr/>
          </p:nvSpPr>
          <p:spPr>
            <a:xfrm>
              <a:off x="1828800" y="1600200"/>
              <a:ext cx="6858000" cy="5257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8" name="Rectangle 10"/>
          <p:cNvSpPr/>
          <p:nvPr/>
        </p:nvSpPr>
        <p:spPr>
          <a:xfrm flipV="1">
            <a:off x="8366125" y="0"/>
            <a:ext cx="777875" cy="6858000"/>
          </a:xfrm>
          <a:prstGeom prst="rect">
            <a:avLst/>
          </a:prstGeom>
          <a:gradFill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cxnSp>
        <p:nvCxnSpPr>
          <p:cNvPr id="9" name="Straight Connector 11"/>
          <p:cNvCxnSpPr/>
          <p:nvPr/>
        </p:nvCxnSpPr>
        <p:spPr>
          <a:xfrm rot="5400000">
            <a:off x="4940146" y="3428206"/>
            <a:ext cx="6858000" cy="1588"/>
          </a:xfrm>
          <a:prstGeom prst="line">
            <a:avLst/>
          </a:prstGeom>
          <a:ln w="57150">
            <a:gradFill>
              <a:gsLst>
                <a:gs pos="0">
                  <a:srgbClr val="BEBFBF"/>
                </a:gs>
                <a:gs pos="100000">
                  <a:srgbClr val="F1F1F1"/>
                </a:gs>
              </a:gsLst>
              <a:lin ang="5400000" scaled="0"/>
            </a:gra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828801"/>
            <a:ext cx="6553200" cy="45447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09296" y="152400"/>
            <a:ext cx="734704" cy="5851525"/>
          </a:xfrm>
        </p:spPr>
        <p:txBody>
          <a:bodyPr vert="eaVert" anchor="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181600" y="6573838"/>
            <a:ext cx="2133600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EFC41-1824-446C-984A-B5ED3FA44DC8}" type="datetimeFigureOut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73838"/>
            <a:ext cx="2895600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98A0A-B305-482D-8679-90A7A4F57B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0E0AE-0408-438B-865B-1291A29CAAA8}" type="datetime1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06DBF-DCB7-4914-890A-0E4B50FEB9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0E0AE-0408-438B-865B-1291A29CAAA8}" type="datetime1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E0613-3903-4915-A8B9-A0DF005ECE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0E0AE-0408-438B-865B-1291A29CAAA8}" type="datetime1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C73A0-9531-4486-A263-0B663DA25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0E0AE-0408-438B-865B-1291A29CAAA8}" type="datetime1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EED29-821B-4773-A0E1-61B7BDBFFC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0E0AE-0408-438B-865B-1291A29CAAA8}" type="datetime1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A850A-0155-427A-8C60-96E403AEF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0E0AE-0408-438B-865B-1291A29CAAA8}" type="datetime1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90B0F-06B2-499F-A277-CE98A4593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0E0AE-0408-438B-865B-1291A29CAAA8}" type="datetime1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DBA6A-76DE-4ABB-8AD1-DED6924B12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0E0AE-0408-438B-865B-1291A29CAAA8}" type="datetime1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E5344-0099-4CD1-8502-D2CD93EBA4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C8C46-22DE-4D5F-9A1D-41AD2C9FE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7D3BE-6AD2-46A8-95AF-99CED1567BD6}" type="datetimeFigureOut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0E0AE-0408-438B-865B-1291A29CAAA8}" type="datetime1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72DCA-08CF-4404-A0E0-DE086BBA59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0E0AE-0408-438B-865B-1291A29CAAA8}" type="datetime1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E3CD2-0F20-4734-833F-99385E791F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0E0AE-0408-438B-865B-1291A29CAAA8}" type="datetime1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CB1DF-CC36-43CC-955A-E69BE9B20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0" y="1143000"/>
            <a:ext cx="7772400" cy="2743200"/>
            <a:chOff x="0" y="1143000"/>
            <a:chExt cx="7772400" cy="2743200"/>
          </a:xfrm>
        </p:grpSpPr>
        <p:sp>
          <p:nvSpPr>
            <p:cNvPr id="5" name="Rectangle 8"/>
            <p:cNvSpPr/>
            <p:nvPr/>
          </p:nvSpPr>
          <p:spPr>
            <a:xfrm>
              <a:off x="0" y="1143000"/>
              <a:ext cx="7772400" cy="27432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6" name="Rectangle 9"/>
            <p:cNvSpPr/>
            <p:nvPr/>
          </p:nvSpPr>
          <p:spPr>
            <a:xfrm>
              <a:off x="0" y="1371600"/>
              <a:ext cx="7543800" cy="2286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10"/>
            <p:cNvSpPr/>
            <p:nvPr/>
          </p:nvSpPr>
          <p:spPr>
            <a:xfrm>
              <a:off x="0" y="1600200"/>
              <a:ext cx="7315200" cy="1828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600200"/>
            <a:ext cx="6858000" cy="1143000"/>
          </a:xfr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 cap="none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>
                    <a:srgbClr val="F1F1F1"/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2756848"/>
            <a:ext cx="6858000" cy="640080"/>
          </a:xfrm>
        </p:spPr>
        <p:txBody>
          <a:bodyPr anchor="t" anchorCtr="0"/>
          <a:lstStyle>
            <a:lvl1pPr marL="0" indent="0">
              <a:buNone/>
              <a:defRPr sz="1600" b="0" kern="120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0" y="6573838"/>
            <a:ext cx="2133600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6FEF2-29F1-4B03-BA05-FB656793002D}" type="datetimeFigureOut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573838"/>
            <a:ext cx="2895600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84905-60A8-42E5-BE92-EC50F2F1F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57400" y="1828800"/>
            <a:ext cx="3108960" cy="454470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6536" y="1828800"/>
            <a:ext cx="3108960" cy="454470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85870-ED00-4FDC-A9E8-42785D1E42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Date Placeholder 1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3B8FC-950F-4C12-9D59-CBF0D0C4FF59}" type="datetimeFigureOut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9"/>
          <p:cNvCxnSpPr/>
          <p:nvPr/>
        </p:nvCxnSpPr>
        <p:spPr>
          <a:xfrm rot="10800000">
            <a:off x="2071048" y="2548267"/>
            <a:ext cx="6400800" cy="1588"/>
          </a:xfrm>
          <a:prstGeom prst="line">
            <a:avLst/>
          </a:prstGeom>
          <a:ln w="28575">
            <a:gradFill>
              <a:gsLst>
                <a:gs pos="0">
                  <a:srgbClr val="BEBFBF"/>
                </a:gs>
                <a:gs pos="100000">
                  <a:srgbClr val="F1F1F1"/>
                </a:gs>
              </a:gsLst>
              <a:lin ang="5400000" scaled="0"/>
            </a:gra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6288" y="1825934"/>
            <a:ext cx="3108960" cy="639762"/>
          </a:xfrm>
        </p:spPr>
        <p:txBody>
          <a:bodyPr anchor="b"/>
          <a:lstStyle>
            <a:lvl1pPr marL="0" indent="0" algn="ctr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46288" y="2667000"/>
            <a:ext cx="3108960" cy="3720152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92103" y="1825934"/>
            <a:ext cx="3108960" cy="639762"/>
          </a:xfrm>
        </p:spPr>
        <p:txBody>
          <a:bodyPr anchor="b"/>
          <a:lstStyle>
            <a:lvl1pPr marL="0" indent="0" algn="ctr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92103" y="2667000"/>
            <a:ext cx="3108960" cy="3720152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DB16F-37FD-41A4-AF14-1274BC93E250}" type="datetimeFigureOut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C1042-9941-44DE-98E7-94D0BACE4B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C5B1A-27F2-42D1-B77B-16E4F16BE5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Date Placeholder 1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8578A-B96E-4384-A60E-311A91C6B835}" type="datetimeFigureOut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5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/>
          <p:nvPr/>
        </p:nvGrpSpPr>
        <p:grpSpPr>
          <a:xfrm>
            <a:off x="0" y="0"/>
            <a:ext cx="9144000" cy="6400800"/>
            <a:chOff x="0" y="457200"/>
            <a:chExt cx="9144000" cy="6400800"/>
          </a:xfrm>
          <a:effectLst>
            <a:reflection blurRad="6350" stA="50000" endA="300" endPos="6000" dist="50800" dir="5400000" sy="-100000" algn="bl" rotWithShape="0"/>
          </a:effectLst>
        </p:grpSpPr>
        <p:sp>
          <p:nvSpPr>
            <p:cNvPr id="3" name="Rectangle 10"/>
            <p:cNvSpPr/>
            <p:nvPr/>
          </p:nvSpPr>
          <p:spPr>
            <a:xfrm>
              <a:off x="0" y="457200"/>
              <a:ext cx="9144000" cy="6400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4" name="Rectangle 9"/>
            <p:cNvSpPr/>
            <p:nvPr/>
          </p:nvSpPr>
          <p:spPr>
            <a:xfrm>
              <a:off x="228600" y="685800"/>
              <a:ext cx="8686800" cy="61722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5" name="Rectangle 8"/>
            <p:cNvSpPr/>
            <p:nvPr/>
          </p:nvSpPr>
          <p:spPr>
            <a:xfrm>
              <a:off x="457200" y="914400"/>
              <a:ext cx="8229600" cy="5943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6" name="Rectangle 5"/>
            <p:cNvSpPr/>
            <p:nvPr/>
          </p:nvSpPr>
          <p:spPr>
            <a:xfrm>
              <a:off x="685800" y="1143000"/>
              <a:ext cx="7772400" cy="5715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1371600"/>
              <a:ext cx="7315200" cy="54864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1143000" y="1600200"/>
              <a:ext cx="6858000" cy="5257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5867400" y="6573838"/>
            <a:ext cx="2133600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BC634-5636-46EF-BDBF-A51A986C534B}" type="datetimeFigureOut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43000" y="6573838"/>
            <a:ext cx="2895600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E5EC6-EF23-4749-8B2A-963267AF3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/>
          <p:nvPr/>
        </p:nvGrpSpPr>
        <p:grpSpPr>
          <a:xfrm>
            <a:off x="1371600" y="1143000"/>
            <a:ext cx="7772400" cy="5257800"/>
            <a:chOff x="1371600" y="1143000"/>
            <a:chExt cx="7772400" cy="5715000"/>
          </a:xfrm>
          <a:effectLst>
            <a:reflection blurRad="6350" stA="50000" endA="300" endPos="6000" dist="50800" dir="5400000" sy="-100000" algn="bl" rotWithShape="0"/>
          </a:effectLst>
        </p:grpSpPr>
        <p:sp>
          <p:nvSpPr>
            <p:cNvPr id="6" name="Rectangle 8"/>
            <p:cNvSpPr/>
            <p:nvPr/>
          </p:nvSpPr>
          <p:spPr>
            <a:xfrm>
              <a:off x="1371600" y="1143000"/>
              <a:ext cx="7772400" cy="5715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9"/>
            <p:cNvSpPr/>
            <p:nvPr/>
          </p:nvSpPr>
          <p:spPr>
            <a:xfrm>
              <a:off x="1600200" y="1371600"/>
              <a:ext cx="7315200" cy="54864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Rectangle 10"/>
            <p:cNvSpPr/>
            <p:nvPr/>
          </p:nvSpPr>
          <p:spPr>
            <a:xfrm>
              <a:off x="1828800" y="1600200"/>
              <a:ext cx="6858000" cy="5257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9" name="Rectangle 12"/>
          <p:cNvSpPr/>
          <p:nvPr/>
        </p:nvSpPr>
        <p:spPr>
          <a:xfrm rot="5400000">
            <a:off x="3268662" y="-3268662"/>
            <a:ext cx="777875" cy="7315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cxnSp>
        <p:nvCxnSpPr>
          <p:cNvPr id="10" name="Straight Connector 13"/>
          <p:cNvCxnSpPr/>
          <p:nvPr/>
        </p:nvCxnSpPr>
        <p:spPr>
          <a:xfrm rot="10800000">
            <a:off x="1" y="789296"/>
            <a:ext cx="7315200" cy="1588"/>
          </a:xfrm>
          <a:prstGeom prst="line">
            <a:avLst/>
          </a:prstGeom>
          <a:ln w="57150">
            <a:gradFill>
              <a:gsLst>
                <a:gs pos="0">
                  <a:srgbClr val="BEBFBF"/>
                </a:gs>
                <a:gs pos="100000">
                  <a:srgbClr val="F1F1F1"/>
                </a:gs>
              </a:gsLst>
              <a:lin ang="5400000" scaled="0"/>
            </a:gra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28800"/>
            <a:ext cx="4926013" cy="4343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2133600"/>
            <a:ext cx="1371600" cy="38862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94678"/>
            <a:ext cx="7315200" cy="778778"/>
          </a:xfr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114300">
                    <a:srgbClr val="F1F1F1"/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F9CA1-51D3-4357-A26C-C68DB6E1D232}" type="datetimeFigureOut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DB79B-152E-4F81-926F-18D310E76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7"/>
          <p:cNvSpPr/>
          <p:nvPr/>
        </p:nvSpPr>
        <p:spPr>
          <a:xfrm rot="5400000">
            <a:off x="3268662" y="-3268662"/>
            <a:ext cx="777875" cy="7315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cxnSp>
        <p:nvCxnSpPr>
          <p:cNvPr id="6" name="Straight Connector 18"/>
          <p:cNvCxnSpPr/>
          <p:nvPr/>
        </p:nvCxnSpPr>
        <p:spPr>
          <a:xfrm rot="10800000">
            <a:off x="0" y="789296"/>
            <a:ext cx="7315200" cy="1588"/>
          </a:xfrm>
          <a:prstGeom prst="line">
            <a:avLst/>
          </a:prstGeom>
          <a:ln w="57150">
            <a:gradFill>
              <a:gsLst>
                <a:gs pos="0">
                  <a:srgbClr val="BEBFBF"/>
                </a:gs>
                <a:gs pos="100000">
                  <a:srgbClr val="F1F1F1"/>
                </a:gs>
              </a:gsLst>
              <a:lin ang="5400000" scaled="0"/>
            </a:gra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13"/>
          <p:cNvGrpSpPr/>
          <p:nvPr/>
        </p:nvGrpSpPr>
        <p:grpSpPr>
          <a:xfrm>
            <a:off x="1371600" y="1143000"/>
            <a:ext cx="7772400" cy="5257800"/>
            <a:chOff x="1371600" y="1143000"/>
            <a:chExt cx="7772400" cy="5715000"/>
          </a:xfrm>
          <a:effectLst>
            <a:reflection blurRad="6350" stA="50000" endA="300" endPos="6000" dist="50800" dir="5400000" sy="-100000" algn="bl" rotWithShape="0"/>
          </a:effectLst>
        </p:grpSpPr>
        <p:sp>
          <p:nvSpPr>
            <p:cNvPr id="8" name="Rectangle 14"/>
            <p:cNvSpPr/>
            <p:nvPr/>
          </p:nvSpPr>
          <p:spPr>
            <a:xfrm>
              <a:off x="1371600" y="1143000"/>
              <a:ext cx="7772400" cy="5715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Rectangle 15"/>
            <p:cNvSpPr/>
            <p:nvPr/>
          </p:nvSpPr>
          <p:spPr>
            <a:xfrm>
              <a:off x="1600200" y="1371600"/>
              <a:ext cx="7315200" cy="54864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Rectangle 16"/>
            <p:cNvSpPr/>
            <p:nvPr/>
          </p:nvSpPr>
          <p:spPr>
            <a:xfrm>
              <a:off x="1828800" y="1600200"/>
              <a:ext cx="6858000" cy="5257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"/>
            <a:ext cx="7315200" cy="777240"/>
          </a:xfr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114300">
                    <a:srgbClr val="F1F1F1"/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75304" y="1828800"/>
            <a:ext cx="4928616" cy="4562856"/>
          </a:xfrm>
          <a:effectLst>
            <a:reflection blurRad="6350" stA="50000" endA="300" endPos="6000" dist="50800" dir="5400000" sy="-100000" algn="bl" rotWithShape="0"/>
            <a:softEdge rad="31750"/>
          </a:effectLst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2130552"/>
            <a:ext cx="1371600" cy="3886200"/>
          </a:xfrm>
        </p:spPr>
        <p:txBody>
          <a:bodyPr>
            <a:sp3d extrusionH="57150" prstMaterial="metal">
              <a:bevelT w="25400" h="12700" prst="softRound"/>
            </a:sp3d>
          </a:bodyPr>
          <a:lstStyle>
            <a:lvl1pPr marL="0" indent="0">
              <a:buNone/>
              <a:defRPr sz="1400" b="0" kern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60F8A-95A8-4F86-BBF9-DE0B9F328ADA}" type="datetimeFigureOut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2F87D-9BD6-446B-BC0F-A2991F2EC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4"/>
          <p:cNvGrpSpPr>
            <a:grpSpLocks/>
          </p:cNvGrpSpPr>
          <p:nvPr/>
        </p:nvGrpSpPr>
        <p:grpSpPr bwMode="auto">
          <a:xfrm>
            <a:off x="1371600" y="1143000"/>
            <a:ext cx="7772400" cy="5715000"/>
            <a:chOff x="1371600" y="1143000"/>
            <a:chExt cx="7772400" cy="5715000"/>
          </a:xfrm>
        </p:grpSpPr>
        <p:sp>
          <p:nvSpPr>
            <p:cNvPr id="11" name="Rectangle 10"/>
            <p:cNvSpPr/>
            <p:nvPr/>
          </p:nvSpPr>
          <p:spPr>
            <a:xfrm>
              <a:off x="1371600" y="1143000"/>
              <a:ext cx="7772400" cy="5715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600200" y="1371600"/>
              <a:ext cx="7315200" cy="54864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828800" y="1600200"/>
              <a:ext cx="6858000" cy="5257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10" name="Rectangle 9"/>
          <p:cNvSpPr/>
          <p:nvPr/>
        </p:nvSpPr>
        <p:spPr>
          <a:xfrm>
            <a:off x="0" y="0"/>
            <a:ext cx="777875" cy="6858000"/>
          </a:xfrm>
          <a:prstGeom prst="rect">
            <a:avLst/>
          </a:prstGeom>
          <a:gradFill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1828800"/>
            <a:ext cx="6400800" cy="4545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balanced" dir="t">
                <a:rot lat="0" lon="0" rev="4200000"/>
              </a:lightRig>
            </a:scene3d>
            <a:sp3d extrusionH="31750" prstMaterial="metal">
              <a:bevelT w="25400" h="12700" prst="softRound"/>
            </a:sp3d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8875" y="6573838"/>
            <a:ext cx="365125" cy="274637"/>
          </a:xfrm>
          <a:prstGeom prst="rect">
            <a:avLst/>
          </a:prstGeom>
        </p:spPr>
        <p:txBody>
          <a:bodyPr vert="horz" lIns="45720" tIns="45720" rIns="4572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249379-D5E4-43C4-8E42-4E408C244E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2667000" y="3429000"/>
            <a:ext cx="6858000" cy="1588"/>
          </a:xfrm>
          <a:prstGeom prst="line">
            <a:avLst/>
          </a:prstGeom>
          <a:ln w="57150">
            <a:gradFill>
              <a:gsLst>
                <a:gs pos="0">
                  <a:srgbClr val="BEBFBF"/>
                </a:gs>
                <a:gs pos="100000">
                  <a:srgbClr val="F1F1F1"/>
                </a:gs>
              </a:gsLst>
              <a:lin ang="5400000" scaled="0"/>
            </a:gra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ate Placeholder 15"/>
          <p:cNvSpPr>
            <a:spLocks noGrp="1"/>
          </p:cNvSpPr>
          <p:nvPr>
            <p:ph type="dt" sz="half" idx="2"/>
          </p:nvPr>
        </p:nvSpPr>
        <p:spPr>
          <a:xfrm>
            <a:off x="6553200" y="6573838"/>
            <a:ext cx="2133600" cy="27463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1BC3C9-7EC0-4E7E-84D4-133D784B1E92}" type="datetimeFigureOut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1828800" y="6573838"/>
            <a:ext cx="2895600" cy="274637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16200000">
            <a:off x="-2659856" y="3005931"/>
            <a:ext cx="6248400" cy="84613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790" r:id="rId2"/>
    <p:sldLayoutId id="2147483806" r:id="rId3"/>
    <p:sldLayoutId id="2147483791" r:id="rId4"/>
    <p:sldLayoutId id="2147483807" r:id="rId5"/>
    <p:sldLayoutId id="2147483792" r:id="rId6"/>
    <p:sldLayoutId id="2147483808" r:id="rId7"/>
    <p:sldLayoutId id="2147483809" r:id="rId8"/>
    <p:sldLayoutId id="2147483810" r:id="rId9"/>
    <p:sldLayoutId id="2147483793" r:id="rId10"/>
    <p:sldLayoutId id="214748381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404040"/>
          </a:solidFill>
          <a:effectLst>
            <a:innerShdw blurRad="63500">
              <a:srgbClr val="F1F1F1"/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404040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404040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404040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404040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404040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404040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404040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404040"/>
          </a:solidFill>
          <a:latin typeface="Cambria" pitchFamily="18" charset="0"/>
        </a:defRPr>
      </a:lvl9pPr>
    </p:titleStyle>
    <p:bodyStyle>
      <a:lvl1pPr marL="342900" indent="-342900" algn="l" rtl="0" eaLnBrk="0" fontAlgn="base" hangingPunct="0">
        <a:spcBef>
          <a:spcPts val="1500"/>
        </a:spcBef>
        <a:spcAft>
          <a:spcPct val="0"/>
        </a:spcAft>
        <a:buClr>
          <a:srgbClr val="7F7F7F"/>
        </a:buClr>
        <a:buSzPct val="80000"/>
        <a:buFont typeface="Wingdings 2" pitchFamily="18" charset="2"/>
        <a:buChar char="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682625" indent="-341313" algn="l" rtl="0" eaLnBrk="0" fontAlgn="base" hangingPunct="0">
        <a:spcBef>
          <a:spcPts val="1500"/>
        </a:spcBef>
        <a:spcAft>
          <a:spcPct val="0"/>
        </a:spcAft>
        <a:buClr>
          <a:srgbClr val="7F7F7F"/>
        </a:buClr>
        <a:buSzPct val="80000"/>
        <a:buFont typeface="Wingdings 2" pitchFamily="18" charset="2"/>
        <a:buChar char="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023938" indent="-341313" algn="l" rtl="0" eaLnBrk="0" fontAlgn="base" hangingPunct="0">
        <a:spcBef>
          <a:spcPts val="1500"/>
        </a:spcBef>
        <a:spcAft>
          <a:spcPct val="0"/>
        </a:spcAft>
        <a:buClr>
          <a:srgbClr val="7F7F7F"/>
        </a:buClr>
        <a:buSzPct val="80000"/>
        <a:buFont typeface="Wingdings 2" pitchFamily="18" charset="2"/>
        <a:buChar char="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377950" indent="-354013" algn="l" rtl="0" eaLnBrk="0" fontAlgn="base" hangingPunct="0">
        <a:spcBef>
          <a:spcPts val="1500"/>
        </a:spcBef>
        <a:spcAft>
          <a:spcPct val="0"/>
        </a:spcAft>
        <a:buClr>
          <a:srgbClr val="7F7F7F"/>
        </a:buClr>
        <a:buSzPct val="80000"/>
        <a:buFont typeface="Wingdings 2" pitchFamily="18" charset="2"/>
        <a:buChar char="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1719263" indent="-341313" algn="l" rtl="0" eaLnBrk="0" fontAlgn="base" hangingPunct="0">
        <a:spcBef>
          <a:spcPts val="1500"/>
        </a:spcBef>
        <a:spcAft>
          <a:spcPct val="0"/>
        </a:spcAft>
        <a:buClr>
          <a:srgbClr val="7F7F7F"/>
        </a:buClr>
        <a:buSzPct val="80000"/>
        <a:buFont typeface="Wingdings 2" pitchFamily="18" charset="2"/>
        <a:buChar char="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800000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D0E0AE-0408-438B-865B-1291A29CAAA8}" type="datetime1">
              <a:rPr lang="ru-RU"/>
              <a:pPr>
                <a:defRPr/>
              </a:pPr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800000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800000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D7B76A-E4B7-4E9E-A677-FDD34D049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gi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9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3" Type="http://schemas.openxmlformats.org/officeDocument/2006/relationships/image" Target="../media/image29.png"/><Relationship Id="rId7" Type="http://schemas.openxmlformats.org/officeDocument/2006/relationships/diagramQuickStyle" Target="../diagrams/quickStyle1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1.xml"/><Relationship Id="rId5" Type="http://schemas.openxmlformats.org/officeDocument/2006/relationships/diagramData" Target="../diagrams/data11.xml"/><Relationship Id="rId4" Type="http://schemas.openxmlformats.org/officeDocument/2006/relationships/image" Target="../media/image9.png"/><Relationship Id="rId9" Type="http://schemas.microsoft.com/office/2007/relationships/diagramDrawing" Target="../diagrams/drawing11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30.png"/><Relationship Id="rId7" Type="http://schemas.openxmlformats.org/officeDocument/2006/relationships/diagramColors" Target="../diagrams/colors1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2.xml"/><Relationship Id="rId5" Type="http://schemas.openxmlformats.org/officeDocument/2006/relationships/diagramLayout" Target="../diagrams/layout12.xml"/><Relationship Id="rId4" Type="http://schemas.openxmlformats.org/officeDocument/2006/relationships/diagramData" Target="../diagrams/data12.xml"/><Relationship Id="rId9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30.png"/><Relationship Id="rId7" Type="http://schemas.openxmlformats.org/officeDocument/2006/relationships/diagramColors" Target="../diagrams/colors1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Relationship Id="rId9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seodetishkax.ru/" TargetMode="External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14750" y="5715000"/>
            <a:ext cx="50006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00500" y="6000750"/>
            <a:ext cx="4095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6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072438" y="4929188"/>
            <a:ext cx="7429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286000" y="5929313"/>
            <a:ext cx="514350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8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flipH="1">
            <a:off x="500063" y="5357813"/>
            <a:ext cx="7715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9" descr="H:\Documents and Settings\Aida\Рабочий стол\НОвая ГРАФИКА сборник\КАРТИНКИ СБОРНИК_ школьные\__SUN2.gif"/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214313"/>
            <a:ext cx="5715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3850" y="2276475"/>
            <a:ext cx="9648825" cy="1511300"/>
          </a:xfr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i="1" dirty="0" smtClean="0">
                <a:solidFill>
                  <a:srgbClr val="FF0000"/>
                </a:solidFill>
                <a:latin typeface="Arial Black" pitchFamily="34" charset="0"/>
              </a:rPr>
              <a:t>Социализация детей дошкольного возраста с учетом </a:t>
            </a:r>
            <a:br>
              <a:rPr lang="ru-RU" sz="31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100" i="1" dirty="0" smtClean="0">
                <a:solidFill>
                  <a:srgbClr val="FF0000"/>
                </a:solidFill>
                <a:latin typeface="Arial Black" pitchFamily="34" charset="0"/>
              </a:rPr>
              <a:t>требований ФГОС ДО</a:t>
            </a:r>
            <a:endParaRPr lang="ru-RU" sz="3100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88" y="4643438"/>
            <a:ext cx="4286250" cy="1643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dirty="0">
              <a:solidFill>
                <a:srgbClr val="800000">
                  <a:lumMod val="60000"/>
                  <a:lumOff val="40000"/>
                </a:srgbClr>
              </a:solidFill>
              <a:latin typeface="Arial Black" pitchFamily="34" charset="0"/>
            </a:endParaRPr>
          </a:p>
        </p:txBody>
      </p:sp>
      <p:sp>
        <p:nvSpPr>
          <p:cNvPr id="2059" name="Прямоугольник 10"/>
          <p:cNvSpPr>
            <a:spLocks noChangeArrowheads="1"/>
          </p:cNvSpPr>
          <p:nvPr/>
        </p:nvSpPr>
        <p:spPr bwMode="auto">
          <a:xfrm>
            <a:off x="684213" y="188913"/>
            <a:ext cx="82089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1430"/>
                <a:solidFill>
                  <a:srgbClr val="EEECE1">
                    <a:lumMod val="1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Муниципальное дошкольное образовательное</a:t>
            </a:r>
          </a:p>
          <a:p>
            <a:pPr algn="ctr">
              <a:defRPr/>
            </a:pPr>
            <a:r>
              <a:rPr lang="ru-RU" b="1" dirty="0">
                <a:ln w="11430"/>
                <a:solidFill>
                  <a:srgbClr val="EEECE1">
                    <a:lumMod val="1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учреждение « Детский сад №213»</a:t>
            </a:r>
          </a:p>
          <a:p>
            <a:pPr algn="ctr">
              <a:defRPr/>
            </a:pPr>
            <a:r>
              <a:rPr lang="ru-RU" b="1" dirty="0">
                <a:ln w="11430"/>
                <a:solidFill>
                  <a:srgbClr val="EEECE1">
                    <a:lumMod val="1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Г. Саратов Саратовская область</a:t>
            </a:r>
          </a:p>
        </p:txBody>
      </p:sp>
      <p:sp>
        <p:nvSpPr>
          <p:cNvPr id="10251" name="TextBox 10"/>
          <p:cNvSpPr txBox="1">
            <a:spLocks noChangeArrowheads="1"/>
          </p:cNvSpPr>
          <p:nvPr/>
        </p:nvSpPr>
        <p:spPr bwMode="auto">
          <a:xfrm>
            <a:off x="5508625" y="6092825"/>
            <a:ext cx="3455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Подготовила: Бокова Т.С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844824"/>
          <a:ext cx="8358246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39750" y="115888"/>
            <a:ext cx="8247063" cy="16938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2600" b="1" dirty="0">
                <a:solidFill>
                  <a:srgbClr val="1F497D">
                    <a:lumMod val="75000"/>
                  </a:srgbClr>
                </a:solidFill>
                <a:latin typeface="Calibri"/>
                <a:cs typeface="+mn-cs"/>
              </a:rPr>
              <a:t>ФЕДЕРАЛЬНЫЙ ГОСУДАРСТВЕННЫЙ ОБРАЗОВАТЕЛЬНЫЙ СТАНДАРТ ДОШКОЛЬНОГО ОБРАЗОВАНИЯ </a:t>
            </a:r>
            <a:r>
              <a:rPr lang="ru-RU" sz="2600" b="1" dirty="0">
                <a:solidFill>
                  <a:srgbClr val="1F497D">
                    <a:lumMod val="75000"/>
                  </a:srgbClr>
                </a:solidFill>
                <a:latin typeface="Calibri"/>
                <a:cs typeface="Times New Roman" pitchFamily="18" charset="0"/>
              </a:rPr>
              <a:t>ВЫДЕЛЯЕТ 5 НАПРАВЛЕНИЙ РАЗВИТИЯ И ОБРАЗОВАНИЯ ДЕТЕЙ: </a:t>
            </a:r>
          </a:p>
        </p:txBody>
      </p:sp>
      <p:pic>
        <p:nvPicPr>
          <p:cNvPr id="19460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2875" y="1428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4475" y="152400"/>
            <a:ext cx="8905875" cy="2133600"/>
          </a:xfrm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179512" y="1828800"/>
            <a:ext cx="8278688" cy="4545013"/>
          </a:xfrm>
        </p:spPr>
        <p:txBody>
          <a:bodyPr>
            <a:noAutofit/>
          </a:bodyPr>
          <a:lstStyle/>
          <a:p>
            <a:pPr algn="just" eaLnBrk="1" hangingPunct="1">
              <a:defRPr/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</a:rPr>
              <a:t>ребенок овладевает основными культурными способами деятельности, проявляет инициативу и самостоятельность в разных видах деятельности - игре, общении, познавательно-исследовательской деятельности, конструировании и др.; способен выбирать себе род занятий, участников по совместной деятельности;</a:t>
            </a:r>
          </a:p>
          <a:p>
            <a:pPr algn="just" eaLnBrk="1" hangingPunct="1">
              <a:defRPr/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</a:rPr>
              <a:t>ребенок обладает установкой положительного отношения к миру, к разным видам труда, другим людям и самому себе, обладает чувством собственного достоинства; активно взаимодействует со сверстниками и взрослыми, участвует в совместных играх. Способен договариваться, учитывать интересы и чувства других, сопереживать неудачам и радоваться успехам других, адекватно проявляет свои чувства, в том числе чувство веры в себя, старается разрешать конфликты;</a:t>
            </a:r>
          </a:p>
          <a:p>
            <a:pPr algn="just" eaLnBrk="1" hangingPunct="1">
              <a:defRPr/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</a:rPr>
              <a:t>ребенок обладает развитым воображением, которое реализуется в разных видах деятельности, и прежде всего в игре; ребенок владеет разными формами и видами игры, различает условную и реальную ситуации, умеет подчиняться разным правилам и социальным нормам</a:t>
            </a:r>
            <a:r>
              <a:rPr lang="ru-RU" sz="1800" dirty="0" smtClean="0"/>
              <a:t>;</a:t>
            </a:r>
            <a:endParaRPr lang="ru-RU" sz="1800" dirty="0"/>
          </a:p>
        </p:txBody>
      </p:sp>
      <p:pic>
        <p:nvPicPr>
          <p:cNvPr id="20485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5" y="57150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0525" y="-60325"/>
            <a:ext cx="8759825" cy="2127250"/>
          </a:xfrm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0" y="1412776"/>
            <a:ext cx="8712968" cy="4248473"/>
          </a:xfrm>
        </p:spPr>
        <p:txBody>
          <a:bodyPr>
            <a:noAutofit/>
          </a:bodyPr>
          <a:lstStyle/>
          <a:p>
            <a:pPr algn="just" eaLnBrk="1" hangingPunct="1"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ребенок достаточно хорошо владеет устной речью, может выражать свои мысли и желания, может использовать речь для выражения своих мыслей, чувств и желаний, построения речевого высказывания в ситуации общения, может выделять звуки в словах, у ребенка складываются предпосылки грамотности;</a:t>
            </a:r>
          </a:p>
          <a:p>
            <a:pPr algn="just" eaLnBrk="1" hangingPunct="1"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ребенка развита крупная и мелкая моторика; он подвижен, вынослив, владеет основными движениями, может контролировать свои движения и управлять ими;</a:t>
            </a:r>
          </a:p>
          <a:p>
            <a:pPr algn="just" eaLnBrk="1" hangingPunct="1"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ребенок способен к волевым усилиям, может следовать социальным нормам поведения и правилам в разных видах деятельности, во взаимоотношениях со взрослыми и сверстниками, может соблюдать правила безопасного поведения и личной гигиены;</a:t>
            </a:r>
          </a:p>
          <a:p>
            <a:pPr algn="just" eaLnBrk="1" hangingPunct="1"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ребенок проявляет любознательность, задает вопросы взрослым и сверстникам, интересуется причинно-следственными связями, пытается самостоятельно придумывать объяснения явлениям природы и поступкам людей; склонен наблюдать, экспериментировать. Обладает начальными знаниями о себе, о природном и социальном мире, в котором он живет; знаком с произведениями детской литературы, обладает элементарными представлениями из области живой природы, естествознания, математики, истории и т.п.; ребенок способен к принятию собственных решений, </a:t>
            </a:r>
            <a:r>
              <a:rPr lang="ru-RU" sz="1600" dirty="0" smtClean="0">
                <a:solidFill>
                  <a:schemeClr val="tx1"/>
                </a:solidFill>
              </a:rPr>
              <a:t>опираясь на свои знания и умения в различных видах деятельности.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21509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0825" y="115888"/>
            <a:ext cx="92868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115888"/>
            <a:ext cx="1501775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5"/>
          <p:cNvSpPr txBox="1">
            <a:spLocks noChangeArrowheads="1"/>
          </p:cNvSpPr>
          <p:nvPr/>
        </p:nvSpPr>
        <p:spPr bwMode="auto">
          <a:xfrm>
            <a:off x="1692275" y="260350"/>
            <a:ext cx="655161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Работа педагогов по реализации образовательной области </a:t>
            </a:r>
          </a:p>
          <a:p>
            <a:pPr algn="ctr"/>
            <a:r>
              <a:rPr lang="ru-RU">
                <a:latin typeface="Arial Black" pitchFamily="34" charset="0"/>
              </a:rPr>
              <a:t>«Социально-коммуникативное развитие» направлена на: 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539552" y="1124744"/>
          <a:ext cx="8604448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115888"/>
            <a:ext cx="1501775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5"/>
          <p:cNvSpPr txBox="1">
            <a:spLocks noChangeArrowheads="1"/>
          </p:cNvSpPr>
          <p:nvPr/>
        </p:nvSpPr>
        <p:spPr bwMode="auto">
          <a:xfrm>
            <a:off x="1692275" y="260350"/>
            <a:ext cx="655161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Работа педагогов по реализации образовательной области </a:t>
            </a:r>
          </a:p>
          <a:p>
            <a:pPr algn="ctr"/>
            <a:r>
              <a:rPr lang="ru-RU">
                <a:latin typeface="Arial Black" pitchFamily="34" charset="0"/>
              </a:rPr>
              <a:t>«Социально-коммуникативное развитие» направлена на: 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395536" y="908720"/>
          <a:ext cx="892899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115888"/>
            <a:ext cx="1501775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5"/>
          <p:cNvSpPr txBox="1">
            <a:spLocks noChangeArrowheads="1"/>
          </p:cNvSpPr>
          <p:nvPr/>
        </p:nvSpPr>
        <p:spPr bwMode="auto">
          <a:xfrm>
            <a:off x="1692275" y="260350"/>
            <a:ext cx="655161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Работа педагогов по реализации образовательной области </a:t>
            </a:r>
          </a:p>
          <a:p>
            <a:pPr algn="ctr"/>
            <a:r>
              <a:rPr lang="ru-RU">
                <a:latin typeface="Arial Black" pitchFamily="34" charset="0"/>
              </a:rPr>
              <a:t>«Социально-коммуникативное развитие» направлена на: 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251520" y="908720"/>
          <a:ext cx="907300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115888"/>
            <a:ext cx="1501775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5"/>
          <p:cNvSpPr txBox="1">
            <a:spLocks noChangeArrowheads="1"/>
          </p:cNvSpPr>
          <p:nvPr/>
        </p:nvSpPr>
        <p:spPr bwMode="auto">
          <a:xfrm>
            <a:off x="1692275" y="260350"/>
            <a:ext cx="655161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Работа педагогов по реализации образовательной области </a:t>
            </a:r>
          </a:p>
          <a:p>
            <a:pPr algn="ctr"/>
            <a:r>
              <a:rPr lang="ru-RU">
                <a:latin typeface="Arial Black" pitchFamily="34" charset="0"/>
              </a:rPr>
              <a:t>«Социально-коммуникативное развитие» направлена на: 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251520" y="908720"/>
          <a:ext cx="907300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115888"/>
            <a:ext cx="1501775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Box 5"/>
          <p:cNvSpPr txBox="1">
            <a:spLocks noChangeArrowheads="1"/>
          </p:cNvSpPr>
          <p:nvPr/>
        </p:nvSpPr>
        <p:spPr bwMode="auto">
          <a:xfrm>
            <a:off x="1692275" y="260350"/>
            <a:ext cx="655161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Работа педагогов по реализации образовательной области </a:t>
            </a:r>
          </a:p>
          <a:p>
            <a:pPr algn="ctr"/>
            <a:r>
              <a:rPr lang="ru-RU">
                <a:latin typeface="Arial Black" pitchFamily="34" charset="0"/>
              </a:rPr>
              <a:t>«Социально-коммуникативное развитие» направлена на: 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395536" y="980728"/>
          <a:ext cx="907300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115888"/>
            <a:ext cx="1501775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Box 5"/>
          <p:cNvSpPr txBox="1">
            <a:spLocks noChangeArrowheads="1"/>
          </p:cNvSpPr>
          <p:nvPr/>
        </p:nvSpPr>
        <p:spPr bwMode="auto">
          <a:xfrm>
            <a:off x="1692275" y="260350"/>
            <a:ext cx="655161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Работа педагогов по реализации образовательной области </a:t>
            </a:r>
          </a:p>
          <a:p>
            <a:pPr algn="ctr"/>
            <a:r>
              <a:rPr lang="ru-RU">
                <a:latin typeface="Arial Black" pitchFamily="34" charset="0"/>
              </a:rPr>
              <a:t>«Социально-коммуникативное развитие» направлена на: 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251520" y="980728"/>
          <a:ext cx="9217024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115888"/>
            <a:ext cx="1501775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Box 5"/>
          <p:cNvSpPr txBox="1">
            <a:spLocks noChangeArrowheads="1"/>
          </p:cNvSpPr>
          <p:nvPr/>
        </p:nvSpPr>
        <p:spPr bwMode="auto">
          <a:xfrm>
            <a:off x="1692275" y="260350"/>
            <a:ext cx="655161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Работа педагогов по реализации образовательной области </a:t>
            </a:r>
          </a:p>
          <a:p>
            <a:pPr algn="ctr"/>
            <a:r>
              <a:rPr lang="ru-RU">
                <a:latin typeface="Arial Black" pitchFamily="34" charset="0"/>
              </a:rPr>
              <a:t>«Социально-коммуникативное развитие» направлена на: 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251520" y="1268760"/>
          <a:ext cx="889248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>
          <a:xfrm>
            <a:off x="1285875" y="274638"/>
            <a:ext cx="7715250" cy="1143000"/>
          </a:xfrm>
        </p:spPr>
        <p:txBody>
          <a:bodyPr/>
          <a:lstStyle/>
          <a:p>
            <a:r>
              <a:rPr lang="ru-RU" sz="2400" b="1" smtClean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</a:t>
            </a:r>
          </a:p>
        </p:txBody>
      </p:sp>
      <p:sp>
        <p:nvSpPr>
          <p:cNvPr id="11268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43113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2400" smtClean="0"/>
              <a:t>1.2. Стандарт разработан на основе Конституции РФ и законодательства РФ с учётом Конвенции ООН о правах ребёнка…</a:t>
            </a:r>
            <a:endParaRPr lang="ru-RU" sz="3400" smtClean="0"/>
          </a:p>
          <a:p>
            <a:pPr algn="just">
              <a:buFont typeface="Arial" charset="0"/>
              <a:buNone/>
            </a:pPr>
            <a:endParaRPr lang="ru-RU" sz="2400" smtClean="0"/>
          </a:p>
        </p:txBody>
      </p:sp>
      <p:pic>
        <p:nvPicPr>
          <p:cNvPr id="11269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5" y="1428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900igr.net/datai/prazdniki/Konstitutsija/0005-002-Dejstvujuschaja-Konstitutsija-RF-prinjata-vsenarodnym-golosovaniem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357188" y="3714750"/>
            <a:ext cx="18669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4" name="Picture 6" descr="http://tatshkola1.ru/uploads/posts/2009-07/1248032352_22.jpg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2571750" y="3714750"/>
            <a:ext cx="1857375" cy="282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6" name="Picture 8" descr="http://tatshkola1.ru/uploads/posts/2009-07/1248031998_04.jpg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4786313" y="3714750"/>
            <a:ext cx="2000250" cy="280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8" name="Picture 10" descr="http://www.spbdk.ru/upload/img/964/964121.jpg"/>
          <p:cNvPicPr>
            <a:picLocks noChangeAspect="1" noChangeArrowheads="1"/>
          </p:cNvPicPr>
          <p:nvPr/>
        </p:nvPicPr>
        <p:blipFill>
          <a:blip r:embed="rId7" cstate="screen"/>
          <a:stretch>
            <a:fillRect/>
          </a:stretch>
        </p:blipFill>
        <p:spPr bwMode="auto">
          <a:xfrm>
            <a:off x="7143750" y="3714749"/>
            <a:ext cx="1676722" cy="27158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ChangeArrowheads="1"/>
          </p:cNvSpPr>
          <p:nvPr/>
        </p:nvSpPr>
        <p:spPr bwMode="auto">
          <a:xfrm>
            <a:off x="179388" y="-722313"/>
            <a:ext cx="8824912" cy="65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80975" algn="ctr"/>
            <a:endParaRPr lang="ru-RU" sz="20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endParaRPr lang="ru-RU" sz="20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endParaRPr lang="ru-RU" sz="20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endParaRPr lang="ru-RU" sz="20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endParaRPr lang="ru-RU" sz="20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80975" eaLnBrk="0" hangingPunct="0"/>
            <a:r>
              <a:rPr lang="ru-RU" sz="160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6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дает ребенку почувствовать себя равноправным членом общества. В игре у ребенка появляется уверенность в собственных силах, в способности получать реальный результат.</a:t>
            </a:r>
          </a:p>
          <a:p>
            <a:pPr indent="180975" eaLnBrk="0" hangingPunct="0"/>
            <a:r>
              <a:rPr lang="ru-RU" sz="160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6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Исследовательская деятельность</a:t>
            </a:r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дает возможность ребенку самостоятельно находить решение, подтверждение или опровержение собственных представлений.</a:t>
            </a:r>
          </a:p>
          <a:p>
            <a:pPr indent="180975" eaLnBrk="0" hangingPunct="0"/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6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Изобразительная деятельность</a:t>
            </a:r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позволяет ребенку с помощью элементарного труда в процессе создания продуктов детского творчества на основе воображения и фантазии «вжиться» в мир взрослых, познать его и принять в нем участие.</a:t>
            </a:r>
          </a:p>
          <a:p>
            <a:pPr indent="180975" eaLnBrk="0" hangingPunct="0"/>
            <a:r>
              <a:rPr lang="ru-RU" sz="160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6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Предметная деятельность</a:t>
            </a:r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удовлетворяет познавательные интересы ребенка в определенный период, помогает ориентировать в окружающем мире.</a:t>
            </a:r>
          </a:p>
          <a:p>
            <a:pPr indent="180975" eaLnBrk="0" hangingPunct="0"/>
            <a:r>
              <a:rPr lang="ru-RU" sz="160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6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Познавательная  деятельность</a:t>
            </a:r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обогащает опыт ребенка, стимулирует развитие познавательных интересов, рождает и закрепляет социальные чувства.</a:t>
            </a:r>
          </a:p>
          <a:p>
            <a:pPr indent="180975" eaLnBrk="0" hangingPunct="0"/>
            <a:r>
              <a:rPr lang="ru-RU" sz="160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6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Коммуникативная деятельность</a:t>
            </a:r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(общение) объединяет взрослого и ребенка, удовлетворяет разнообразные потребности ребенка в эмоциональной близости с взрослым, в его поддержке и оценке.</a:t>
            </a:r>
          </a:p>
          <a:p>
            <a:pPr indent="180975" eaLnBrk="0" hangingPunct="0"/>
            <a:r>
              <a:rPr lang="ru-RU" sz="160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6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Конструктивная деятельность</a:t>
            </a:r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дает возможность сформировать сложные мыслительные действия, творческое воображение, механизмы управления собственным поведением.</a:t>
            </a:r>
          </a:p>
          <a:p>
            <a:pPr indent="180975" eaLnBrk="0" hangingPunct="0"/>
            <a:r>
              <a:rPr lang="ru-RU" sz="160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6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активизирует самостоятельную деятельность ребенка, обеспечивает объединение и интеграцию разных видов деятельности.</a:t>
            </a:r>
          </a:p>
          <a:p>
            <a:pPr indent="180975" eaLnBrk="0" hangingPunct="0"/>
            <a:endParaRPr lang="ru-RU"/>
          </a:p>
        </p:txBody>
      </p:sp>
      <p:sp>
        <p:nvSpPr>
          <p:cNvPr id="29699" name="Прямоугольник 3"/>
          <p:cNvSpPr>
            <a:spLocks noChangeArrowheads="1"/>
          </p:cNvSpPr>
          <p:nvPr/>
        </p:nvSpPr>
        <p:spPr bwMode="auto">
          <a:xfrm>
            <a:off x="1619250" y="404813"/>
            <a:ext cx="61214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0975" algn="ctr"/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детской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9038" y="176213"/>
            <a:ext cx="7821612" cy="1250950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14422"/>
            <a:ext cx="8229600" cy="1071570"/>
          </a:xfrm>
        </p:spPr>
        <p:txBody>
          <a:bodyPr>
            <a:normAutofit fontScale="92500"/>
          </a:bodyPr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III. </a:t>
            </a:r>
            <a:r>
              <a:rPr lang="ru-RU" sz="2600" dirty="0" smtClean="0">
                <a:solidFill>
                  <a:schemeClr val="tx1"/>
                </a:solidFill>
              </a:rPr>
              <a:t>Требования к условиям реализации основной</a:t>
            </a: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</a:rPr>
              <a:t>образовательной программы дошкольного образования</a:t>
            </a:r>
          </a:p>
          <a:p>
            <a:pPr algn="just" eaLnBrk="1" hangingPunct="1">
              <a:buFont typeface="Wingdings 2" pitchFamily="18" charset="2"/>
              <a:buNone/>
              <a:defRPr/>
            </a:pPr>
            <a:endParaRPr lang="ru-RU" sz="2400" dirty="0" smtClean="0"/>
          </a:p>
          <a:p>
            <a:pPr algn="just" eaLnBrk="1" hangingPunct="1">
              <a:buFont typeface="Wingdings 2" pitchFamily="18" charset="2"/>
              <a:buNone/>
              <a:defRPr/>
            </a:pPr>
            <a:endParaRPr lang="ru-RU" sz="2400" dirty="0" smtClean="0"/>
          </a:p>
          <a:p>
            <a:pPr algn="just" eaLnBrk="1" hangingPunct="1">
              <a:buFont typeface="Wingdings 2" pitchFamily="18" charset="2"/>
              <a:buNone/>
              <a:defRPr/>
            </a:pPr>
            <a:endParaRPr lang="ru-RU" sz="3400" dirty="0"/>
          </a:p>
          <a:p>
            <a:pPr algn="just" eaLnBrk="1" hangingPunct="1">
              <a:buFont typeface="Wingdings 2" pitchFamily="18" charset="2"/>
              <a:buNone/>
              <a:defRPr/>
            </a:pPr>
            <a:endParaRPr lang="ru-RU" sz="2400" dirty="0" smtClean="0"/>
          </a:p>
        </p:txBody>
      </p:sp>
      <p:pic>
        <p:nvPicPr>
          <p:cNvPr id="30725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5" y="1428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Содержимое 9"/>
          <p:cNvGraphicFramePr>
            <a:graphicFrameLocks/>
          </p:cNvGraphicFramePr>
          <p:nvPr/>
        </p:nvGraphicFramePr>
        <p:xfrm>
          <a:off x="571472" y="221455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14463" y="-219075"/>
            <a:ext cx="7278687" cy="1646238"/>
          </a:xfrm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42844" y="1428736"/>
          <a:ext cx="8858312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1749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42875" y="1428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14463" y="-219075"/>
            <a:ext cx="7278687" cy="1646238"/>
          </a:xfrm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42844" y="1428736"/>
          <a:ext cx="8858312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2773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42875" y="1428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85728"/>
            <a:ext cx="4626523" cy="2585323"/>
          </a:xfrm>
          <a:prstGeom prst="rect">
            <a:avLst/>
          </a:prstGeom>
          <a:noFill/>
        </p:spPr>
        <p:txBody>
          <a:bodyPr wrap="none">
            <a:prstTxWarp prst="textButtonPour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БЛАГОДАРЮ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ЗА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ВНИМАНИЕ</a:t>
            </a:r>
          </a:p>
        </p:txBody>
      </p:sp>
      <p:pic>
        <p:nvPicPr>
          <p:cNvPr id="7" name="Рисунок 6" descr="private-category-1269415160_florafonddecran1-img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250825" y="1319213"/>
            <a:ext cx="8569325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just"/>
            <a:r>
              <a:rPr lang="ru-RU" sz="20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полноценное проживание ребенком всех этапов детства (младенческого, раннего и дошкольного возраста), обогащение (амплификация) детского развития;</a:t>
            </a:r>
            <a:endParaRPr lang="ru-RU" sz="20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 eaLnBrk="0" hangingPunct="0"/>
            <a:endParaRPr lang="ru-RU" sz="2000" b="1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 eaLnBrk="0" hangingPunct="0"/>
            <a:r>
              <a:rPr lang="ru-RU" sz="20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построение образовательной деятельности на основе индивидуальных особенностей каждого ребенка, при котором сам ребенок становится активным в выборе содержания своего образования, становится субъектом образования (далее - индивидуализация дошкольного образования);</a:t>
            </a:r>
            <a:endParaRPr lang="ru-RU" sz="20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 eaLnBrk="0" hangingPunct="0"/>
            <a:endParaRPr lang="ru-RU" sz="2000" b="1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 eaLnBrk="0" hangingPunct="0"/>
            <a:r>
              <a:rPr lang="ru-RU" sz="20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содействие и сотрудничество детей и взрослых, признание ребенка полноценным участником (субъектом) образовательных отношений;</a:t>
            </a:r>
            <a:endParaRPr lang="ru-RU" sz="20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 eaLnBrk="0" hangingPunct="0"/>
            <a:endParaRPr lang="ru-RU" sz="2000" b="1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 eaLnBrk="0" hangingPunct="0"/>
            <a:r>
              <a:rPr lang="ru-RU" sz="20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поддержка инициативы детей в различных видах деятельности;</a:t>
            </a:r>
            <a:endParaRPr lang="ru-RU" sz="20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 eaLnBrk="0" hangingPunct="0"/>
            <a:endParaRPr lang="ru-RU" i="1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48680"/>
            <a:ext cx="8352928" cy="64807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Принципы дошкольного образования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3"/>
          <p:cNvSpPr>
            <a:spLocks noGrp="1"/>
          </p:cNvSpPr>
          <p:nvPr>
            <p:ph idx="1"/>
          </p:nvPr>
        </p:nvSpPr>
        <p:spPr>
          <a:xfrm>
            <a:off x="611188" y="476250"/>
            <a:ext cx="8208962" cy="5832475"/>
          </a:xfrm>
        </p:spPr>
        <p:txBody>
          <a:bodyPr/>
          <a:lstStyle/>
          <a:p>
            <a:pPr marL="0" indent="342900" algn="just">
              <a:spcBef>
                <a:spcPct val="0"/>
              </a:spcBef>
              <a:buFont typeface="Arial" charset="0"/>
              <a:buNone/>
            </a:pPr>
            <a:endParaRPr lang="ru-RU" sz="2400" b="1" i="1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342900" algn="just">
              <a:spcBef>
                <a:spcPct val="0"/>
              </a:spcBef>
              <a:buFont typeface="Arial" charset="0"/>
              <a:buNone/>
            </a:pPr>
            <a:endParaRPr lang="ru-RU" sz="2400" b="1" i="1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342900" algn="just">
              <a:spcBef>
                <a:spcPct val="0"/>
              </a:spcBef>
              <a:buFont typeface="Arial" charset="0"/>
              <a:buNone/>
            </a:pPr>
            <a:endParaRPr lang="ru-RU" sz="2400" b="1" i="1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342900" algn="just">
              <a:spcBef>
                <a:spcPct val="0"/>
              </a:spcBef>
              <a:buFont typeface="Arial" charset="0"/>
              <a:buNone/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ru-RU" sz="2000" b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сотрудничество Организации с семьей;</a:t>
            </a:r>
            <a:endParaRPr lang="ru-RU" sz="2000" b="1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342900" algn="just">
              <a:spcBef>
                <a:spcPct val="0"/>
              </a:spcBef>
              <a:buFont typeface="Arial" charset="0"/>
              <a:buNone/>
            </a:pPr>
            <a:endParaRPr lang="ru-RU" sz="2000" b="1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342900" algn="just">
              <a:spcBef>
                <a:spcPct val="0"/>
              </a:spcBef>
              <a:buFont typeface="Arial" charset="0"/>
              <a:buNone/>
            </a:pPr>
            <a:r>
              <a:rPr lang="ru-RU" sz="2000" b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6) приобщение детей к социокультурным нормам, традициям                             семьи, общества и государства;</a:t>
            </a:r>
            <a:endParaRPr lang="ru-RU" sz="2000" b="1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342900" algn="just">
              <a:spcBef>
                <a:spcPct val="0"/>
              </a:spcBef>
              <a:buFont typeface="Arial" charset="0"/>
              <a:buNone/>
            </a:pPr>
            <a:endParaRPr lang="ru-RU" sz="2000" b="1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342900" algn="just">
              <a:spcBef>
                <a:spcPct val="0"/>
              </a:spcBef>
              <a:buFont typeface="Arial" charset="0"/>
              <a:buNone/>
            </a:pPr>
            <a:r>
              <a:rPr lang="ru-RU" sz="2000" b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7) формирование познавательных интересов и познавательных действий ребенка в различных видах деятельности;</a:t>
            </a:r>
            <a:endParaRPr lang="ru-RU" sz="2000" b="1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342900" algn="just">
              <a:spcBef>
                <a:spcPct val="0"/>
              </a:spcBef>
              <a:buFont typeface="Arial" charset="0"/>
              <a:buNone/>
            </a:pPr>
            <a:endParaRPr lang="ru-RU" sz="2000" b="1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342900" algn="just">
              <a:spcBef>
                <a:spcPct val="0"/>
              </a:spcBef>
              <a:buFont typeface="Arial" charset="0"/>
              <a:buNone/>
            </a:pPr>
            <a:r>
              <a:rPr lang="ru-RU" sz="2000" b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8) возрастная адекватность дошкольного образования (соответствие условий, требований, методов возрасту и особенностям развития);</a:t>
            </a:r>
            <a:endParaRPr lang="ru-RU" sz="2000" b="1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342900" algn="just">
              <a:spcBef>
                <a:spcPct val="0"/>
              </a:spcBef>
              <a:buFont typeface="Arial" charset="0"/>
              <a:buNone/>
            </a:pPr>
            <a:endParaRPr lang="ru-RU" sz="2000" b="1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342900" algn="just">
              <a:spcBef>
                <a:spcPct val="0"/>
              </a:spcBef>
              <a:buFont typeface="Arial" charset="0"/>
              <a:buNone/>
            </a:pPr>
            <a:r>
              <a:rPr lang="ru-RU" sz="2000" b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9) учет этнокультурной ситуации развития детей.</a:t>
            </a:r>
            <a:endParaRPr lang="ru-RU" sz="2000" b="1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342900"/>
            <a:endParaRPr lang="ru-RU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48680"/>
            <a:ext cx="8352928" cy="64807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Принципы дошкольного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>
          <a:xfrm>
            <a:off x="1285875" y="274638"/>
            <a:ext cx="7715250" cy="1143000"/>
          </a:xfrm>
        </p:spPr>
        <p:txBody>
          <a:bodyPr/>
          <a:lstStyle/>
          <a:p>
            <a:r>
              <a:rPr lang="ru-RU" sz="2400" b="1" smtClean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412875"/>
            <a:ext cx="8605838" cy="5159375"/>
          </a:xfrm>
        </p:spPr>
        <p:txBody>
          <a:bodyPr>
            <a:normAutofit/>
          </a:bodyPr>
          <a:lstStyle/>
          <a:p>
            <a:pPr algn="just">
              <a:buFont typeface="Arial" charset="0"/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Стандарт  направлен на решение следующих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задач:</a:t>
            </a:r>
          </a:p>
          <a:p>
            <a:pPr marL="742950" indent="-742950" algn="just">
              <a:buFont typeface="Arial" charset="0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1)   создания благоприятных условий развития детей в соответствии с их возрастными   индивидуальными   особенностями   и   склонностями,   развития способностей и творческого потенциала каждого ребёнка как субъекта отношений с самим собой, другими детьми, взрослыми и миром;</a:t>
            </a:r>
          </a:p>
          <a:p>
            <a:pPr marL="742950" indent="-742950" algn="just">
              <a:buFont typeface="+mj-lt"/>
              <a:buAutoNum type="arabicParenR"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1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539750" y="3141663"/>
            <a:ext cx="8389938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marL="342900" indent="-342900" algn="just" eaLnBrk="0" hangingPunct="0">
              <a:spcBef>
                <a:spcPct val="20000"/>
              </a:spcBef>
              <a:defRPr/>
            </a:pPr>
            <a:r>
              <a:rPr lang="ru-RU" dirty="0">
                <a:latin typeface="+mn-lt"/>
                <a:cs typeface="+mn-cs"/>
              </a:rPr>
              <a:t>2)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объединения обучения и воспитания в целостный образовательный процесс на основе духовно-нравственных и социокультурных ценностей и принятых в обществе правил и норм поведения в интересах человека, семьи, общества;</a:t>
            </a:r>
          </a:p>
          <a:p>
            <a:pPr marL="342900" indent="-342900" algn="just" eaLnBrk="0" hangingPunct="0">
              <a:spcBef>
                <a:spcPct val="20000"/>
              </a:spcBef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spcBef>
                <a:spcPct val="20000"/>
              </a:spcBef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3) формирования общей культуры личности детей, в том числе ценностей здорового образа жизни, развития их социальных, нравственных, эстетических, интеллектуальных, физических качеств, инициативности, самостоятельности и ответственности ребёнка, формирования предпосылок учебной деятельности;</a:t>
            </a:r>
          </a:p>
          <a:p>
            <a:pPr marL="342900" indent="-342900" algn="just" eaLnBrk="0" hangingPunct="0">
              <a:spcBef>
                <a:spcPct val="20000"/>
              </a:spcBef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spcBef>
                <a:spcPct val="20000"/>
              </a:spcBef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4) обеспечения психолого-педагогической поддержки семьи и повышения компетентности родителей (законных представителей) в вопросах развития и образования, охраны и укрепления здоровья детей.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Заголовок 1"/>
          <p:cNvSpPr>
            <a:spLocks noGrp="1"/>
          </p:cNvSpPr>
          <p:nvPr>
            <p:ph type="title"/>
          </p:nvPr>
        </p:nvSpPr>
        <p:spPr>
          <a:xfrm>
            <a:off x="1428750" y="476250"/>
            <a:ext cx="7715250" cy="1143000"/>
          </a:xfrm>
        </p:spPr>
        <p:txBody>
          <a:bodyPr/>
          <a:lstStyle/>
          <a:p>
            <a:r>
              <a:rPr lang="ru-RU" sz="2400" b="1" smtClean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 ОСНОВА ДЛЯ :</a:t>
            </a:r>
            <a:br>
              <a:rPr lang="ru-RU" sz="2400" b="1" smtClean="0">
                <a:solidFill>
                  <a:srgbClr val="002060"/>
                </a:solidFill>
              </a:rPr>
            </a:br>
            <a:endParaRPr lang="ru-RU" sz="2400" b="1" smtClean="0">
              <a:solidFill>
                <a:srgbClr val="002060"/>
              </a:solidFill>
            </a:endParaRPr>
          </a:p>
        </p:txBody>
      </p:sp>
      <p:sp>
        <p:nvSpPr>
          <p:cNvPr id="15364" name="Содержимое 2"/>
          <p:cNvSpPr>
            <a:spLocks noGrp="1"/>
          </p:cNvSpPr>
          <p:nvPr>
            <p:ph idx="1"/>
          </p:nvPr>
        </p:nvSpPr>
        <p:spPr>
          <a:xfrm>
            <a:off x="642938" y="1214438"/>
            <a:ext cx="8229600" cy="1071562"/>
          </a:xfrm>
        </p:spPr>
        <p:txBody>
          <a:bodyPr/>
          <a:lstStyle/>
          <a:p>
            <a:pPr algn="just">
              <a:buFont typeface="Arial" charset="0"/>
              <a:buNone/>
            </a:pPr>
            <a:endParaRPr lang="ru-RU" sz="2400" smtClean="0"/>
          </a:p>
          <a:p>
            <a:pPr algn="just">
              <a:buFont typeface="Arial" charset="0"/>
              <a:buNone/>
            </a:pPr>
            <a:endParaRPr lang="ru-RU" sz="3400" smtClean="0"/>
          </a:p>
          <a:p>
            <a:pPr algn="just">
              <a:buFont typeface="Arial" charset="0"/>
              <a:buNone/>
            </a:pPr>
            <a:endParaRPr lang="ru-RU" sz="2400" smtClean="0"/>
          </a:p>
        </p:txBody>
      </p:sp>
      <p:pic>
        <p:nvPicPr>
          <p:cNvPr id="15365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5" y="1428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Схема 6"/>
          <p:cNvGraphicFramePr/>
          <p:nvPr/>
        </p:nvGraphicFramePr>
        <p:xfrm>
          <a:off x="683568" y="1124744"/>
          <a:ext cx="8208912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116632"/>
            <a:ext cx="8884717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Основная образовательная программа ДОУ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направлена на </a:t>
            </a:r>
          </a:p>
        </p:txBody>
      </p:sp>
      <p:graphicFrame>
        <p:nvGraphicFramePr>
          <p:cNvPr id="9" name="Схема 8"/>
          <p:cNvGraphicFramePr/>
          <p:nvPr/>
        </p:nvGraphicFramePr>
        <p:xfrm>
          <a:off x="899592" y="1268760"/>
          <a:ext cx="684076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Изображение 206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771800" y="2060848"/>
            <a:ext cx="3621212" cy="2714536"/>
          </a:xfrm>
          <a:effectLst>
            <a:softEdge rad="112500"/>
          </a:effectLst>
        </p:spPr>
      </p:pic>
      <p:pic>
        <p:nvPicPr>
          <p:cNvPr id="6" name="Рисунок 5" descr="Изображение 05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3861048"/>
            <a:ext cx="3714776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Изображение 20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436096" y="4005064"/>
            <a:ext cx="3524275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3" name="Picture 4" descr="http://www.vseodetishkax.ru/templates/kids_blue/images/spacer.gif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00" y="-136525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2" descr="C:\Users\Владимир\Desktop\фото среды группы\IMG_4063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79388" y="115888"/>
            <a:ext cx="3529012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3" descr="C:\Users\Владимир\Desktop\фото среды группы\IMG_202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580063" y="0"/>
            <a:ext cx="3362325" cy="252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зображение 06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79512" y="188640"/>
            <a:ext cx="2357454" cy="3143272"/>
          </a:xfrm>
          <a:effectLst>
            <a:softEdge rad="112500"/>
          </a:effectLst>
        </p:spPr>
      </p:pic>
      <p:pic>
        <p:nvPicPr>
          <p:cNvPr id="6" name="Picture 9" descr="Изображение 07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824" y="3429000"/>
            <a:ext cx="3047207" cy="2284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27763" y="4149725"/>
            <a:ext cx="2767012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3" descr="G:\фото сада\гр. Ромашка (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9388" y="4149725"/>
            <a:ext cx="2862262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4" descr="G:\фото группы\IMG_179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95963" y="260350"/>
            <a:ext cx="3203575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5" descr="G:\фото группы\IMG_406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700338" y="908050"/>
            <a:ext cx="2951162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nfinity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Infinity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finity">
      <a:fillStyleLst>
        <a:solidFill>
          <a:schemeClr val="phClr">
            <a:shade val="95000"/>
            <a:satMod val="115000"/>
          </a:schemeClr>
        </a:solidFill>
        <a:gradFill rotWithShape="1">
          <a:gsLst>
            <a:gs pos="0">
              <a:schemeClr val="phClr">
                <a:tint val="90000"/>
                <a:alpha val="50000"/>
                <a:satMod val="150000"/>
              </a:schemeClr>
            </a:gs>
            <a:gs pos="35000">
              <a:schemeClr val="phClr">
                <a:tint val="100000"/>
                <a:alpha val="80000"/>
                <a:satMod val="130000"/>
              </a:schemeClr>
            </a:gs>
            <a:gs pos="100000">
              <a:schemeClr val="phClr">
                <a:tint val="100000"/>
                <a:shade val="90000"/>
                <a:alpha val="95000"/>
                <a:satMod val="11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51000"/>
                <a:alpha val="90000"/>
                <a:satMod val="130000"/>
              </a:schemeClr>
            </a:gs>
            <a:gs pos="50000">
              <a:schemeClr val="phClr">
                <a:shade val="93000"/>
                <a:alpha val="70000"/>
                <a:satMod val="130000"/>
              </a:schemeClr>
            </a:gs>
            <a:gs pos="75000">
              <a:schemeClr val="phClr">
                <a:shade val="94000"/>
                <a:alpha val="50000"/>
                <a:satMod val="135000"/>
              </a:schemeClr>
            </a:gs>
            <a:gs pos="100000">
              <a:schemeClr val="phClr">
                <a:shade val="94000"/>
                <a:alpha val="50000"/>
                <a:satMod val="135000"/>
              </a:schemeClr>
            </a:gs>
          </a:gsLst>
          <a:lin ang="0" scaled="0"/>
        </a:gradFill>
      </a:fillStyleLst>
      <a:lnStyleLst>
        <a:ln w="19050" cap="flat" cmpd="sng" algn="ctr">
          <a:solidFill>
            <a:schemeClr val="phClr">
              <a:shade val="95000"/>
            </a:schemeClr>
          </a:solidFill>
          <a:prstDash val="solid"/>
        </a:ln>
        <a:ln w="31750" cap="flat" cmpd="sng" algn="ctr">
          <a:solidFill>
            <a:schemeClr val="phClr">
              <a:shade val="95000"/>
              <a:satMod val="110000"/>
            </a:schemeClr>
          </a:solidFill>
          <a:prstDash val="solid"/>
        </a:ln>
        <a:ln w="57150" cap="flat" cmpd="dbl" algn="ctr">
          <a:solidFill>
            <a:schemeClr val="phClr">
              <a:shade val="95000"/>
              <a:satMod val="130000"/>
            </a:schemeClr>
          </a:solidFill>
          <a:prstDash val="solid"/>
        </a:ln>
      </a:lnStyleLst>
      <a:effectStyleLst>
        <a:effectStyle>
          <a:effectLst>
            <a:outerShdw blurRad="63500" dist="25400" dir="5400000" sx="101000" sy="101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dir="5400000" sx="101000" sy="101000" algn="ctr" rotWithShape="0">
              <a:srgbClr val="000000">
                <a:alpha val="50000"/>
              </a:srgbClr>
            </a:outerShdw>
            <a:reflection blurRad="12700" stA="26000" endPos="15000" dist="19050" dir="5400000" sy="-100000" rotWithShape="0"/>
          </a:effectLst>
        </a:effectStyle>
        <a:effectStyle>
          <a:effectLst>
            <a:innerShdw blurRad="101600" dist="12700">
              <a:srgbClr val="000000">
                <a:alpha val="35000"/>
              </a:srgbClr>
            </a:innerShdw>
            <a:reflection blurRad="12700" stA="26000" endPos="25000" dist="1905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381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250000"/>
              </a:schemeClr>
            </a:gs>
            <a:gs pos="40000">
              <a:schemeClr val="phClr">
                <a:tint val="90000"/>
                <a:shade val="80000"/>
                <a:satMod val="200000"/>
              </a:schemeClr>
            </a:gs>
            <a:gs pos="100000">
              <a:schemeClr val="phClr">
                <a:shade val="20000"/>
                <a:satMod val="17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раздник детский 2">
  <a:themeElements>
    <a:clrScheme name="Другая 49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Infinity</Template>
  <TotalTime>1427</TotalTime>
  <Words>1718</Words>
  <Application>Microsoft Office PowerPoint</Application>
  <PresentationFormat>Экран (4:3)</PresentationFormat>
  <Paragraphs>158</Paragraphs>
  <Slides>24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33" baseType="lpstr">
      <vt:lpstr>Arial</vt:lpstr>
      <vt:lpstr>Cambria</vt:lpstr>
      <vt:lpstr>Wingdings 2</vt:lpstr>
      <vt:lpstr>Calibri</vt:lpstr>
      <vt:lpstr>Bookman Old Style</vt:lpstr>
      <vt:lpstr>Arial Black</vt:lpstr>
      <vt:lpstr>Times New Roman</vt:lpstr>
      <vt:lpstr>Infinity</vt:lpstr>
      <vt:lpstr>Праздник детский 2</vt:lpstr>
      <vt:lpstr>Социализация детей дошкольного возраста с учетом  требований ФГОС ДО</vt:lpstr>
      <vt:lpstr>ФЕДЕРАЛЬНЫЙ ГОСУДАРСТВЕННЫЙ ОБРАЗОВАТЕЛЬНЫЙ СТАНДАРТ ДОШКОЛЬНОГО ОБРАЗОВАНИЯ</vt:lpstr>
      <vt:lpstr>Слайд 3</vt:lpstr>
      <vt:lpstr>Слайд 4</vt:lpstr>
      <vt:lpstr>ФЕДЕРАЛЬНЫЙ ГОСУДАРСТВЕННЫЙ ОБРАЗОВАТЕЛЬНЫЙ СТАНДАРТ ДОШКОЛЬНОГО ОБРАЗОВАНИЯ</vt:lpstr>
      <vt:lpstr>ФЕДЕРАЛЬНЫЙ ГОСУДАРСТВЕННЫЙ ОБРАЗОВАТЕЛЬНЫЙ СТАНДАРТ ДОШКОЛЬНОГО ОБРАЗОВАНИЯ ОСНОВА ДЛЯ :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Владимир</cp:lastModifiedBy>
  <cp:revision>148</cp:revision>
  <dcterms:created xsi:type="dcterms:W3CDTF">2011-12-13T06:40:47Z</dcterms:created>
  <dcterms:modified xsi:type="dcterms:W3CDTF">2017-02-17T16:16:13Z</dcterms:modified>
</cp:coreProperties>
</file>