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5" r:id="rId3"/>
    <p:sldId id="326" r:id="rId4"/>
    <p:sldId id="327" r:id="rId5"/>
    <p:sldId id="328" r:id="rId6"/>
    <p:sldId id="329" r:id="rId7"/>
    <p:sldId id="330" r:id="rId8"/>
    <p:sldId id="332" r:id="rId9"/>
    <p:sldId id="333" r:id="rId10"/>
    <p:sldId id="334" r:id="rId11"/>
    <p:sldId id="335" r:id="rId12"/>
    <p:sldId id="336" r:id="rId13"/>
    <p:sldId id="337" r:id="rId14"/>
    <p:sldId id="3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56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Нетрадиционное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оборудование в ДОУ</a:t>
            </a:r>
            <a:br>
              <a:rPr lang="ru-RU" sz="4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49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801378">
            <a:off x="0" y="4584700"/>
            <a:ext cx="6400800" cy="922338"/>
          </a:xfrm>
        </p:spPr>
        <p:txBody>
          <a:bodyPr>
            <a:normAutofit fontScale="92500" lnSpcReduction="20000"/>
          </a:bodyPr>
          <a:lstStyle/>
          <a:p>
            <a:endParaRPr lang="ru-RU" sz="6600" b="1" dirty="0" smtClean="0">
              <a:solidFill>
                <a:schemeClr val="tx1"/>
              </a:solidFill>
            </a:endParaRPr>
          </a:p>
          <a:p>
            <a:endParaRPr lang="ru-RU" sz="6600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1011864\Desktop\mini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E:\картинки\detsad-236750-1446833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E:\картинки\detsad-236750-1446833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E:\картинки\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E:\картинки\img_5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картинки\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картинки\889_3c45836c5448b0000f3c36c46638fa14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картинки\13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E:\картинки\6187_8bde4ad3c4ff1c8f457f92e044b12df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E:\картинки\CIMG9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E:\картинки\detsad-24845-1446907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E:\картинки\detsad-181020-1395765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E:\картинки\detsad-236750-14468338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4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Нетрадиционное оборудование в ДОУ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Sveta</dc:creator>
  <cp:lastModifiedBy>Алла Белкина</cp:lastModifiedBy>
  <cp:revision>58</cp:revision>
  <dcterms:modified xsi:type="dcterms:W3CDTF">2016-12-22T04:50:38Z</dcterms:modified>
</cp:coreProperties>
</file>