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DC3EE-2AEF-459A-8230-C5FD153A817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ADCF1-9370-4575-A293-693F15961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5"/>
          <p:cNvSpPr>
            <a:spLocks noChangeArrowheads="1" noChangeShapeType="1" noTextEdit="1"/>
          </p:cNvSpPr>
          <p:nvPr/>
        </p:nvSpPr>
        <p:spPr bwMode="auto">
          <a:xfrm>
            <a:off x="539750" y="857233"/>
            <a:ext cx="7889902" cy="54292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2400" kern="10" spc="-24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путешествие </a:t>
            </a:r>
            <a:r>
              <a:rPr lang="ru-RU" sz="2400" kern="10" spc="-2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 по </a:t>
            </a:r>
          </a:p>
          <a:p>
            <a:pPr algn="ctr"/>
            <a:r>
              <a:rPr lang="ru-RU" sz="2400" kern="10" spc="-24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родному </a:t>
            </a:r>
            <a:r>
              <a:rPr lang="ru-RU" sz="2400" kern="10" spc="-24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посёлку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DSCN14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27368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7" descr="DSCN144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692150"/>
            <a:ext cx="2808288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9" descr="DSCN175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3933825"/>
            <a:ext cx="28082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0" descr="DSCN17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3933825"/>
            <a:ext cx="28797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1" descr="DSCN147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80175" y="404813"/>
            <a:ext cx="26638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2" descr="DSCN154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7763" y="4005263"/>
            <a:ext cx="2916237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13"/>
          <p:cNvSpPr txBox="1">
            <a:spLocks noChangeArrowheads="1"/>
          </p:cNvSpPr>
          <p:nvPr/>
        </p:nvSpPr>
        <p:spPr bwMode="auto">
          <a:xfrm>
            <a:off x="231775" y="3213100"/>
            <a:ext cx="22875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         К  нам приехал зоопарк </a:t>
            </a:r>
          </a:p>
        </p:txBody>
      </p: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3543300" y="3594100"/>
            <a:ext cx="1858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    Мы ходили на пруд</a:t>
            </a:r>
          </a:p>
        </p:txBody>
      </p:sp>
      <p:sp>
        <p:nvSpPr>
          <p:cNvPr id="15370" name="Text Box 16"/>
          <p:cNvSpPr txBox="1">
            <a:spLocks noChangeArrowheads="1"/>
          </p:cNvSpPr>
          <p:nvPr/>
        </p:nvSpPr>
        <p:spPr bwMode="auto">
          <a:xfrm>
            <a:off x="6280150" y="3449638"/>
            <a:ext cx="2476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Гуляли по улице Центральной</a:t>
            </a:r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376238" y="6402388"/>
            <a:ext cx="2112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      Посетили библиотеку</a:t>
            </a:r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3327400" y="6402388"/>
            <a:ext cx="22717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В гостях у маленькой ёлочки</a:t>
            </a: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6208713" y="6473825"/>
            <a:ext cx="2832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/>
              <a:t>Смотрели сказку « Волк и цыпленок»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\</a:t>
            </a:r>
          </a:p>
        </p:txBody>
      </p:sp>
      <p:pic>
        <p:nvPicPr>
          <p:cNvPr id="16387" name="Picture 5" descr="DSCN14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665413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DSCN17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33375"/>
            <a:ext cx="29527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DSCN146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357563"/>
            <a:ext cx="28082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DSCN149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3357563"/>
            <a:ext cx="28082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DSCN149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3429000"/>
            <a:ext cx="29162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1" descr="DSCN153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27763" y="476250"/>
            <a:ext cx="2741612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 Box 12"/>
          <p:cNvSpPr txBox="1">
            <a:spLocks noChangeArrowheads="1"/>
          </p:cNvSpPr>
          <p:nvPr/>
        </p:nvSpPr>
        <p:spPr bwMode="auto">
          <a:xfrm>
            <a:off x="376238" y="2801938"/>
            <a:ext cx="220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В магазине чего, только нет!</a:t>
            </a: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3111500" y="2801938"/>
            <a:ext cx="2397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Посиделки в  «Русской избе»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6280150" y="2801938"/>
            <a:ext cx="2130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 Хотим стать пожарными!</a:t>
            </a:r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231775" y="6042025"/>
            <a:ext cx="2513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Мы написали письмо в г. Санкт- </a:t>
            </a:r>
          </a:p>
          <a:p>
            <a:r>
              <a:rPr lang="ru-RU" sz="1200"/>
              <a:t>Петербург, что бы нам прислали</a:t>
            </a:r>
          </a:p>
          <a:p>
            <a:r>
              <a:rPr lang="ru-RU" sz="1200"/>
              <a:t>рабочие тетрадки. И отправили </a:t>
            </a:r>
          </a:p>
          <a:p>
            <a:r>
              <a:rPr lang="ru-RU" sz="1200"/>
              <a:t>письмо по почте.</a:t>
            </a:r>
          </a:p>
        </p:txBody>
      </p:sp>
      <p:sp>
        <p:nvSpPr>
          <p:cNvPr id="16397" name="Text Box 17"/>
          <p:cNvSpPr txBox="1">
            <a:spLocks noChangeArrowheads="1"/>
          </p:cNvSpPr>
          <p:nvPr/>
        </p:nvSpPr>
        <p:spPr bwMode="auto">
          <a:xfrm>
            <a:off x="3040063" y="6257925"/>
            <a:ext cx="2235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    Не боимся мы прививок!</a:t>
            </a:r>
          </a:p>
        </p:txBody>
      </p:sp>
      <p:sp>
        <p:nvSpPr>
          <p:cNvPr id="16398" name="Text Box 18"/>
          <p:cNvSpPr txBox="1">
            <a:spLocks noChangeArrowheads="1"/>
          </p:cNvSpPr>
          <p:nvPr/>
        </p:nvSpPr>
        <p:spPr bwMode="auto">
          <a:xfrm>
            <a:off x="6135688" y="6186488"/>
            <a:ext cx="2916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Мы помним и чтим память о погибших</a:t>
            </a:r>
          </a:p>
          <a:p>
            <a:r>
              <a:rPr lang="ru-RU" sz="1200"/>
              <a:t>во время войны.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DSCN24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33375"/>
            <a:ext cx="31686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8" descr="DSCN09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357563"/>
            <a:ext cx="3960812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2" descr="DSCN24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60350"/>
            <a:ext cx="36718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13"/>
          <p:cNvSpPr txBox="1">
            <a:spLocks noChangeArrowheads="1"/>
          </p:cNvSpPr>
          <p:nvPr/>
        </p:nvSpPr>
        <p:spPr bwMode="auto">
          <a:xfrm>
            <a:off x="2608263" y="3017838"/>
            <a:ext cx="30432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          Посетили школьную библиотеку</a:t>
            </a:r>
          </a:p>
        </p:txBody>
      </p:sp>
      <p:sp>
        <p:nvSpPr>
          <p:cNvPr id="18438" name="Text Box 16"/>
          <p:cNvSpPr txBox="1">
            <a:spLocks noChangeArrowheads="1"/>
          </p:cNvSpPr>
          <p:nvPr/>
        </p:nvSpPr>
        <p:spPr bwMode="auto">
          <a:xfrm>
            <a:off x="2247900" y="6473825"/>
            <a:ext cx="3681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               В школьной теплице огурцы спеют рано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105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\</vt:lpstr>
      <vt:lpstr>Слайд 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3</cp:revision>
  <dcterms:created xsi:type="dcterms:W3CDTF">2017-02-17T08:20:54Z</dcterms:created>
  <dcterms:modified xsi:type="dcterms:W3CDTF">2017-02-17T08:41:11Z</dcterms:modified>
</cp:coreProperties>
</file>