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8" r:id="rId3"/>
    <p:sldId id="259" r:id="rId4"/>
    <p:sldId id="267" r:id="rId5"/>
    <p:sldId id="268" r:id="rId6"/>
    <p:sldId id="269" r:id="rId7"/>
    <p:sldId id="270" r:id="rId8"/>
    <p:sldId id="271" r:id="rId9"/>
    <p:sldId id="272" r:id="rId10"/>
    <p:sldId id="260" r:id="rId11"/>
    <p:sldId id="263" r:id="rId12"/>
    <p:sldId id="261" r:id="rId13"/>
    <p:sldId id="262" r:id="rId14"/>
    <p:sldId id="264" r:id="rId15"/>
    <p:sldId id="265" r:id="rId16"/>
    <p:sldId id="266" r:id="rId17"/>
    <p:sldId id="273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1" clrIdx="0">
    <p:extLst>
      <p:ext uri="{19B8F6BF-5375-455C-9EA6-DF929625EA0E}">
        <p15:presenceInfo xmlns:p15="http://schemas.microsoft.com/office/powerpoint/2012/main" userId="Adm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83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10-24T21:40:58.795" idx="1">
    <p:pos x="10" y="10"/>
    <p:text/>
    <p:extLst>
      <p:ext uri="{C676402C-5697-4E1C-873F-D02D1690AC5C}">
        <p15:threadingInfo xmlns:p15="http://schemas.microsoft.com/office/powerpoint/2012/main" timeZoneBias="-4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9C717-F7A8-434A-93D2-118D1820874E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4AA9-7698-47BD-BCD6-B1DC705338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262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9C717-F7A8-434A-93D2-118D1820874E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4AA9-7698-47BD-BCD6-B1DC705338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019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9C717-F7A8-434A-93D2-118D1820874E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4AA9-7698-47BD-BCD6-B1DC705338AC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984919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9C717-F7A8-434A-93D2-118D1820874E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4AA9-7698-47BD-BCD6-B1DC705338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2748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9C717-F7A8-434A-93D2-118D1820874E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4AA9-7698-47BD-BCD6-B1DC705338A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841733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9C717-F7A8-434A-93D2-118D1820874E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4AA9-7698-47BD-BCD6-B1DC705338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1994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9C717-F7A8-434A-93D2-118D1820874E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4AA9-7698-47BD-BCD6-B1DC705338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5886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9C717-F7A8-434A-93D2-118D1820874E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4AA9-7698-47BD-BCD6-B1DC705338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293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9C717-F7A8-434A-93D2-118D1820874E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4AA9-7698-47BD-BCD6-B1DC705338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033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9C717-F7A8-434A-93D2-118D1820874E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4AA9-7698-47BD-BCD6-B1DC705338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425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9C717-F7A8-434A-93D2-118D1820874E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4AA9-7698-47BD-BCD6-B1DC705338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654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9C717-F7A8-434A-93D2-118D1820874E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4AA9-7698-47BD-BCD6-B1DC705338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561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9C717-F7A8-434A-93D2-118D1820874E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4AA9-7698-47BD-BCD6-B1DC705338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166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9C717-F7A8-434A-93D2-118D1820874E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4AA9-7698-47BD-BCD6-B1DC705338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67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9C717-F7A8-434A-93D2-118D1820874E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4AA9-7698-47BD-BCD6-B1DC705338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614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9C717-F7A8-434A-93D2-118D1820874E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4AA9-7698-47BD-BCD6-B1DC705338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293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9C717-F7A8-434A-93D2-118D1820874E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1014AA9-7698-47BD-BCD6-B1DC705338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96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7015" y="1031630"/>
            <a:ext cx="6210300" cy="43529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9143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5884" y="221397"/>
            <a:ext cx="8596668" cy="132080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en-US" dirty="0" smtClean="0"/>
              <a:t>c</a:t>
            </a:r>
            <a:r>
              <a:rPr lang="ru-RU" dirty="0" err="1" smtClean="0"/>
              <a:t>оздали</a:t>
            </a:r>
            <a:r>
              <a:rPr lang="ru-RU" dirty="0" smtClean="0"/>
              <a:t> мини музей транспорта в группе                 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788" y="1726882"/>
            <a:ext cx="4912784" cy="368458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 flipH="1" flipV="1">
            <a:off x="11355387" y="1542197"/>
            <a:ext cx="45719" cy="13896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3842" y="1704022"/>
            <a:ext cx="3481545" cy="3684588"/>
          </a:xfrm>
        </p:spPr>
      </p:pic>
    </p:spTree>
    <p:extLst>
      <p:ext uri="{BB962C8B-B14F-4D97-AF65-F5344CB8AC3E}">
        <p14:creationId xmlns:p14="http://schemas.microsoft.com/office/powerpoint/2010/main" val="3826307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Вместе с детьми создали макет дороги                      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863" y="2326650"/>
            <a:ext cx="8596312" cy="3549312"/>
          </a:xfrm>
        </p:spPr>
      </p:pic>
    </p:spTree>
    <p:extLst>
      <p:ext uri="{BB962C8B-B14F-4D97-AF65-F5344CB8AC3E}">
        <p14:creationId xmlns:p14="http://schemas.microsoft.com/office/powerpoint/2010/main" val="2443605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1012" y="200025"/>
            <a:ext cx="8792990" cy="17303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</a:t>
            </a:r>
            <a:r>
              <a:rPr lang="ru-RU" sz="3600" dirty="0" smtClean="0"/>
              <a:t>Рассказать о светофоре, какую функцию он выполняет, чтение худ. литературы М. Дружинина «Наш друг светофор», предложить сделать аппликацию светофора. 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012" y="2840037"/>
            <a:ext cx="5181600" cy="3886200"/>
          </a:xfrm>
        </p:spPr>
      </p:pic>
      <p:pic>
        <p:nvPicPr>
          <p:cNvPr id="14" name="Объект 13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2187" y="2840037"/>
            <a:ext cx="5181600" cy="3886200"/>
          </a:xfrm>
        </p:spPr>
      </p:pic>
    </p:spTree>
    <p:extLst>
      <p:ext uri="{BB962C8B-B14F-4D97-AF65-F5344CB8AC3E}">
        <p14:creationId xmlns:p14="http://schemas.microsoft.com/office/powerpoint/2010/main" val="1470832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9775" y="104775"/>
            <a:ext cx="10515600" cy="1325563"/>
          </a:xfrm>
        </p:spPr>
        <p:txBody>
          <a:bodyPr>
            <a:noAutofit/>
          </a:bodyPr>
          <a:lstStyle/>
          <a:p>
            <a:r>
              <a:rPr lang="ru-RU" sz="3200" dirty="0" smtClean="0"/>
              <a:t>Рассказать о том, что транспорт бывает наземный, водный и воздушный. Предложить нарисовать дорогу для наземного транспорта, реку для водного транспорта и разукрасить машинку и кораблик.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V="1">
            <a:off x="242888" y="2819155"/>
            <a:ext cx="4332731" cy="22026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275" y="2819751"/>
            <a:ext cx="4184650" cy="3139373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52863" y="2929289"/>
            <a:ext cx="4185618" cy="576262"/>
          </a:xfrm>
        </p:spPr>
        <p:txBody>
          <a:bodyPr>
            <a:normAutofit/>
          </a:bodyPr>
          <a:lstStyle/>
          <a:p>
            <a:endParaRPr lang="ru-RU" sz="20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7938" y="2819155"/>
            <a:ext cx="4186237" cy="3140564"/>
          </a:xfrm>
        </p:spPr>
      </p:pic>
    </p:spTree>
    <p:extLst>
      <p:ext uri="{BB962C8B-B14F-4D97-AF65-F5344CB8AC3E}">
        <p14:creationId xmlns:p14="http://schemas.microsoft.com/office/powerpoint/2010/main" val="2930995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850" y="10477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Рассказать о том, что машины бывают грузовые и легковые. Предложить сделать аппликацию из цветной бумаги грузового автомобиля. Поиграть в подвижные и пальчиковые игры на автомобильную тематику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6275" y="2853439"/>
            <a:ext cx="4185623" cy="576262"/>
          </a:xfrm>
        </p:spPr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275" y="2819751"/>
            <a:ext cx="4184650" cy="3139373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088508" y="2918526"/>
            <a:ext cx="4185618" cy="5762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683" y="2736850"/>
            <a:ext cx="2480746" cy="3305175"/>
          </a:xfrm>
        </p:spPr>
      </p:pic>
    </p:spTree>
    <p:extLst>
      <p:ext uri="{BB962C8B-B14F-4D97-AF65-F5344CB8AC3E}">
        <p14:creationId xmlns:p14="http://schemas.microsoft.com/office/powerpoint/2010/main" val="2670588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128588"/>
            <a:ext cx="8773939" cy="1801812"/>
          </a:xfrm>
        </p:spPr>
        <p:txBody>
          <a:bodyPr>
            <a:noAutofit/>
          </a:bodyPr>
          <a:lstStyle/>
          <a:p>
            <a:r>
              <a:rPr lang="ru-RU" sz="3200" dirty="0" smtClean="0"/>
              <a:t>Предложить детям </a:t>
            </a:r>
            <a:r>
              <a:rPr lang="ru-RU" sz="3200" dirty="0" err="1" smtClean="0"/>
              <a:t>пазлы</a:t>
            </a:r>
            <a:r>
              <a:rPr lang="ru-RU" sz="3200" dirty="0" smtClean="0"/>
              <a:t> на тему «Транспорт». Беседа на тему из каких частей состоят машины, попросить  показать их на картинках. Чего не хватает у грузовой машины? Попросить дорисовать.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9929" y="2819155"/>
            <a:ext cx="4185623" cy="576262"/>
          </a:xfrm>
        </p:spPr>
        <p:txBody>
          <a:bodyPr/>
          <a:lstStyle/>
          <a:p>
            <a:endParaRPr lang="ru-RU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275" y="2819751"/>
            <a:ext cx="4184650" cy="3139373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76842" y="2819155"/>
            <a:ext cx="4185618" cy="5762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7938" y="2819155"/>
            <a:ext cx="4186237" cy="3140564"/>
          </a:xfrm>
        </p:spPr>
      </p:pic>
    </p:spTree>
    <p:extLst>
      <p:ext uri="{BB962C8B-B14F-4D97-AF65-F5344CB8AC3E}">
        <p14:creationId xmlns:p14="http://schemas.microsoft.com/office/powerpoint/2010/main" val="354368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Познакомить с марками автомобилей, загадать загадки о транспорте, предложить создать свой город машин (итог проекта).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5302" y="2737245"/>
            <a:ext cx="4185623" cy="576262"/>
          </a:xfrm>
        </p:spPr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275" y="2819751"/>
            <a:ext cx="4184650" cy="3139373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88384" y="2819155"/>
            <a:ext cx="4185618" cy="576262"/>
          </a:xfrm>
        </p:spPr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7938" y="2819155"/>
            <a:ext cx="4186237" cy="3140564"/>
          </a:xfrm>
        </p:spPr>
      </p:pic>
    </p:spTree>
    <p:extLst>
      <p:ext uri="{BB962C8B-B14F-4D97-AF65-F5344CB8AC3E}">
        <p14:creationId xmlns:p14="http://schemas.microsoft.com/office/powerpoint/2010/main" val="2255004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Спасибо за внимание.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5960" y="5997600"/>
            <a:ext cx="8596668" cy="86040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855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"/>
            <a:ext cx="12192000" cy="1690689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</a:t>
            </a: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 «Мои любимые машинки»</a:t>
            </a:r>
            <a:r>
              <a:rPr lang="ru-RU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ru-RU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МКДОУ№1 «СИБИРЯЧОК»</a:t>
            </a:r>
            <a:br>
              <a:rPr lang="ru-RU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ВОСПИТАТЕЛЬ: СПИВАКОВА Е.А.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5291" y="2160588"/>
            <a:ext cx="5221456" cy="3881437"/>
          </a:xfrm>
        </p:spPr>
      </p:pic>
    </p:spTree>
    <p:extLst>
      <p:ext uri="{BB962C8B-B14F-4D97-AF65-F5344CB8AC3E}">
        <p14:creationId xmlns:p14="http://schemas.microsoft.com/office/powerpoint/2010/main" val="3676302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6802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Цели: развитие творческих, познавательных способностей детей, вовлечение семьи ребенка в образовательно-воспитательный процесс; побуждение к активной совместной деятельности родителей и ребенка.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 пробуждать интерес к предлагаемой деятельности, формировать эмоциональную заинтересованность; развивать мышление, воображение, речь; обогащать и расширять представления об окружающем мире, о разных видах игр в машинки.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Вид проекта: познавательный, творческий.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Состав участников: групповой.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Срок реализации: среднесрочный.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984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30427"/>
            <a:ext cx="12192000" cy="6052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Ход проекта: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Этапы реализации проекта проводятся во время непосредственно образовательной деятельности, совместной деятельности детей и взрослого в течении месяца. На протяжении всего проекта проводится фотосъемка для последующего фотоотчета.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Беседа об автомобилях.</a:t>
            </a: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- Перед вами – коробка с игрушками, но что там спрятано, вы должны отгадать. </a:t>
            </a: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Не летает, не жужжит,</a:t>
            </a: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Жук по улице бежит.</a:t>
            </a: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И горят в глазах жука</a:t>
            </a: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Два слепящих огонька. (Автомобиль) </a:t>
            </a: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В коробке – машинки! Посмотрите, какие они красивые!</a:t>
            </a: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 достает из коробки машинки разного цвета, размера, предназначения, разных марок.</a:t>
            </a: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Скажите, а что это за два «слепящих огонька» в загадке были? (фары). Из каких частей состоит автомобиль? (колеса, крыша, двери, капот, багажник, руль, педали и т.д.).</a:t>
            </a: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Много  машин в коробке, назовите их цвет.</a:t>
            </a: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Кто из вас знает марки машин? Вот я знаю – лада. А вы? (опель,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ситроен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тайота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мазда и пр.)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2460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0270"/>
            <a:ext cx="12191999" cy="6090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Зачем нужны автомобили? Зачем нужен легковой автомобиль? ( чтобы возить малышей, маму и папу на работу, в гости и т. д.)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Зачем нужен грузовик? (перевозить грузы).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Для чего нужен трактор? (чтобы работать в поле).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Для чего нужна скорая помощь? А полицейский автомобиль? А пожарный автомобиль? Что такое такси?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Предлагаю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выполнить задание: все наши машинки нужно расставить в гаражи – в большую коробку будете складывать большие машинки нужно расставить в гаражи - в большую коробку будете складывать большие машинки, в маленькую – маленькие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Зачем нужны автомобили? Зачем нужен легковой автомобиль? ( чтобы возить малышей, маму и папу на работу, в гости и т. д.)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Зачем нужен грузовик? (перевозить грузы).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Для чего нужен трактор? (чтобы работать в поле).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Для чего нужна скорая помощь? А полицейский автомобиль? А пожарный автомобиль? Что такое такси?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Предлагаю выполнить задание: все наши машинки нужно расставить в гаражи – в большую коробку будете складывать большие машинки нужно расставить в гаражи - в большую коробку будете складывать большие машинки, в маленькую – маленькие.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8383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446" y="382916"/>
            <a:ext cx="9144000" cy="5592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Утренняя беседа «Как я с папой чинил автомобиль».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У кого есть машина? Кого привезли в детский сад на автомобиле? Кто в вашей семье водит автомобиль?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Как называют человека, который сидит за рулем автомобиля?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Но вот беда, машины иногда ломаются! Кто из вас вместе с папой (мамой или дедушкой) чинил автомобиль? (рассказы детей).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Пальчиковая гимнастика.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А теперь, ребята, давайте разомнем пальчики. (звучит песенка «Автобус»)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Наши пальчики готовы к работе!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Рассматривание иллюстраций. Раскрашивание машин.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Перед вами книжки-раскраски. В них – машины. У вас есть карандаши. Раскрасьте машины, сделайте их яркими и красивыми.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 время самостоятельных игр с машинами воспитатель предлагает детям рассмотреть иллюстрации автомобилей, а также эмблемы различных автомобилей, найти такие же марки машин среди тех, что есть в группе.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663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18492" y="864656"/>
            <a:ext cx="9144000" cy="4692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Совместная игровая деятельность взрослых и ребенка « Давай  поиграем в машинки»(в </a:t>
            </a:r>
            <a:r>
              <a:rPr lang="ru-RU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дет.саду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дома).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дет.саду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воспитатель предлагает детям поиграть в машинки. Для игры необходимо организовать на ковре две полосы движения с остановками: «Магазин», «АЗС», «Дет. Сад», «Дом» и пр..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 Утренняя беседа «Как я катался с папой (мамой) на машине».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Ребята, скажите, чем вы занимались в выходные дни, может быть вы с родителями ездили в гости к бабушке с дедушкой?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Может быть у кого-нибудь из вас есть электромобиль? Или кто-нибудь ездил в город и там в парке на нем катался?  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Слушание стихотворения о машинах. Игры с конструктором: строительство гаража для машин.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А.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Тюняев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«Машины».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8200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1015" y="405801"/>
            <a:ext cx="11664461" cy="3905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7. Чтение художественной литературы. Дидактическая игра «Транспорт».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Ребята, послушайте стихотворение А.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Барто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«Жил на свете самосвал»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Понравилось вам стихотворение? Где успел побывать самосвал из стишка?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Как вы думаете, куда ездит автомобиль с надписью «Почта», «Хлеб», (такси, скорая помощь, пожарная машина, полицейская машина) 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А теперь мы познакомимся с дидактической игрой «Транспорт» (проводится игра).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8.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Чтение художественной литературы. М. Дружинина « Наш друг светофор. Правила дорожного движения».(чтение стихов).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Какие из правил вы уже запомнили? (ответы детей).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А теперь поиграем в веселую игру «Воробышки и автомобиль». (игра с детьми).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2581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98253"/>
            <a:ext cx="12192000" cy="4855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9. Отгадывание загадок про машинки.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Пазл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«машины».</a:t>
            </a: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Ребята, сегодня к нам в гости пришла бабушка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Загадушка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Давайте с ней поздороваемся.</a:t>
            </a: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Бабушка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Загадушка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! Какие загадки вы нам сегодня принесли?</a:t>
            </a: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Б. З.: Поломался мой волшебный автомобиль, и пока я его чинила, придумала много загадок про машины. Сможете их отгадать? (загадывает загадки)</a:t>
            </a: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Все загадки отгадали! Молодцы!</a:t>
            </a: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10. Отбор фотографий для составления фотоотчета о проделанной работе.</a:t>
            </a: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11. Аппликация «Машины в городе» (групповая).</a:t>
            </a: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Сегодня у нас очень важное задание. Я принесла для вас огромный лист ватмана, но пока он пустой. Давайте заполним его. Выполним аппликацию «машины в городе». Для этой аппликации я приготовила много разных вырезок, картинок, наклеек. Давайте создадим свой город машин. </a:t>
            </a: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12. Итог проекта.</a:t>
            </a: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Выставка аппликаций.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784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316</TotalTime>
  <Words>1234</Words>
  <Application>Microsoft Office PowerPoint</Application>
  <PresentationFormat>Широкоэкранный</PresentationFormat>
  <Paragraphs>72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Times New Roman</vt:lpstr>
      <vt:lpstr>Trebuchet MS</vt:lpstr>
      <vt:lpstr>Wingdings 3</vt:lpstr>
      <vt:lpstr>Грань</vt:lpstr>
      <vt:lpstr> </vt:lpstr>
      <vt:lpstr>             Проект «Мои любимые машинки»        МКДОУ№1 «СИБИРЯЧОК»        ВОСПИТАТЕЛЬ: СПИВАКОВА Е.А.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cоздали мини музей транспорта в группе                  </vt:lpstr>
      <vt:lpstr>Вместе с детьми создали макет дороги                       </vt:lpstr>
      <vt:lpstr>    Рассказать о светофоре, какую функцию он выполняет, чтение худ. литературы М. Дружинина «Наш друг светофор», предложить сделать аппликацию светофора.  </vt:lpstr>
      <vt:lpstr>Рассказать о том, что транспорт бывает наземный, водный и воздушный. Предложить нарисовать дорогу для наземного транспорта, реку для водного транспорта и разукрасить машинку и кораблик.</vt:lpstr>
      <vt:lpstr>Рассказать о том, что машины бывают грузовые и легковые. Предложить сделать аппликацию из цветной бумаги грузового автомобиля. Поиграть в подвижные и пальчиковые игры на автомобильную тематику.</vt:lpstr>
      <vt:lpstr>Предложить детям пазлы на тему «Транспорт». Беседа на тему из каких частей состоят машины, попросить  показать их на картинках. Чего не хватает у грузовой машины? Попросить дорисовать.</vt:lpstr>
      <vt:lpstr>Познакомить с марками автомобилей, загадать загадки о транспорте, предложить создать свой город машин (итог проекта).</vt:lpstr>
      <vt:lpstr>         Спасибо за внимание.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24</cp:revision>
  <dcterms:created xsi:type="dcterms:W3CDTF">2014-04-13T07:19:31Z</dcterms:created>
  <dcterms:modified xsi:type="dcterms:W3CDTF">2017-02-17T13:10:00Z</dcterms:modified>
</cp:coreProperties>
</file>