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57" r:id="rId4"/>
    <p:sldId id="265" r:id="rId5"/>
    <p:sldId id="266" r:id="rId6"/>
    <p:sldId id="259" r:id="rId7"/>
    <p:sldId id="260" r:id="rId8"/>
    <p:sldId id="258" r:id="rId9"/>
    <p:sldId id="264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2" autoAdjust="0"/>
    <p:restoredTop sz="94660"/>
  </p:normalViewPr>
  <p:slideViewPr>
    <p:cSldViewPr snapToGrid="0">
      <p:cViewPr varScale="1">
        <p:scale>
          <a:sx n="64" d="100"/>
          <a:sy n="64" d="100"/>
        </p:scale>
        <p:origin x="-108" y="-31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73DCD-2704-49D8-8FC1-3810D347C3F5}" type="datetimeFigureOut">
              <a:rPr lang="ru-RU" smtClean="0"/>
              <a:t>17.02.2017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A4F013-E0A2-4A1A-883F-2A77275DA5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99741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73DCD-2704-49D8-8FC1-3810D347C3F5}" type="datetimeFigureOut">
              <a:rPr lang="ru-RU" smtClean="0"/>
              <a:t>17.02.2017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A4F013-E0A2-4A1A-883F-2A77275DA5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44319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73DCD-2704-49D8-8FC1-3810D347C3F5}" type="datetimeFigureOut">
              <a:rPr lang="ru-RU" smtClean="0"/>
              <a:t>17.02.2017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A4F013-E0A2-4A1A-883F-2A77275DA5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81700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73DCD-2704-49D8-8FC1-3810D347C3F5}" type="datetimeFigureOut">
              <a:rPr lang="ru-RU" smtClean="0"/>
              <a:t>17.02.2017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A4F013-E0A2-4A1A-883F-2A77275DA5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70151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73DCD-2704-49D8-8FC1-3810D347C3F5}" type="datetimeFigureOut">
              <a:rPr lang="ru-RU" smtClean="0"/>
              <a:t>17.02.2017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A4F013-E0A2-4A1A-883F-2A77275DA5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19560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73DCD-2704-49D8-8FC1-3810D347C3F5}" type="datetimeFigureOut">
              <a:rPr lang="ru-RU" smtClean="0"/>
              <a:t>17.02.2017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A4F013-E0A2-4A1A-883F-2A77275DA5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30833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73DCD-2704-49D8-8FC1-3810D347C3F5}" type="datetimeFigureOut">
              <a:rPr lang="ru-RU" smtClean="0"/>
              <a:t>17.02.2017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A4F013-E0A2-4A1A-883F-2A77275DA5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32184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73DCD-2704-49D8-8FC1-3810D347C3F5}" type="datetimeFigureOut">
              <a:rPr lang="ru-RU" smtClean="0"/>
              <a:t>17.02.2017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A4F013-E0A2-4A1A-883F-2A77275DA5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40896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73DCD-2704-49D8-8FC1-3810D347C3F5}" type="datetimeFigureOut">
              <a:rPr lang="ru-RU" smtClean="0"/>
              <a:t>17.02.2017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A4F013-E0A2-4A1A-883F-2A77275DA5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99079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73DCD-2704-49D8-8FC1-3810D347C3F5}" type="datetimeFigureOut">
              <a:rPr lang="ru-RU" smtClean="0"/>
              <a:t>17.02.2017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A4F013-E0A2-4A1A-883F-2A77275DA5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09427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73DCD-2704-49D8-8FC1-3810D347C3F5}" type="datetimeFigureOut">
              <a:rPr lang="ru-RU" smtClean="0"/>
              <a:t>17.02.2017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A4F013-E0A2-4A1A-883F-2A77275DA5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30813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673DCD-2704-49D8-8FC1-3810D347C3F5}" type="datetimeFigureOut">
              <a:rPr lang="ru-RU" smtClean="0"/>
              <a:t>17.02.2017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A4F013-E0A2-4A1A-883F-2A77275DA5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25529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jpg"/><Relationship Id="rId4" Type="http://schemas.openxmlformats.org/officeDocument/2006/relationships/image" Target="../media/image1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jpeg"/><Relationship Id="rId3" Type="http://schemas.openxmlformats.org/officeDocument/2006/relationships/image" Target="../media/image27.jpeg"/><Relationship Id="rId7" Type="http://schemas.openxmlformats.org/officeDocument/2006/relationships/image" Target="../media/image31.jpeg"/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jp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alphaModFix amt="28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630656"/>
            <a:ext cx="9144000" cy="2979319"/>
          </a:xfrm>
        </p:spPr>
        <p:txBody>
          <a:bodyPr>
            <a:normAutofit/>
          </a:bodyPr>
          <a:lstStyle/>
          <a:p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</a:t>
            </a:r>
            <a:b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Вязание украшений крючком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573518" y="4470567"/>
            <a:ext cx="3635217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 ученица 1 г класса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МОУ СОШ №39 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Васильева Мария</a:t>
            </a:r>
            <a:endParaRPr lang="ru-RU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4933034" y="6047424"/>
            <a:ext cx="29750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Учебный год 2016 – 2017</a:t>
            </a:r>
          </a:p>
          <a:p>
            <a:pPr algn="ctr"/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г.Петрозаводск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66924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alphaModFix amt="46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Цели проекта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497786"/>
            <a:ext cx="10515600" cy="1539367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Узнать историю украшений</a:t>
            </a:r>
          </a:p>
          <a:p>
            <a:pPr algn="just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Связать крючком колье </a:t>
            </a:r>
          </a:p>
          <a:p>
            <a:pPr algn="just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Выяснить, какие могут быть вязанные украшения</a:t>
            </a:r>
          </a:p>
          <a:p>
            <a:pPr algn="just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112178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alphaModFix amt="31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895475" y="211865"/>
            <a:ext cx="87233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История украшений.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52725" y="1007496"/>
            <a:ext cx="2035314" cy="2303606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78552" y="1269330"/>
            <a:ext cx="3131096" cy="2347006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7428" y="1269330"/>
            <a:ext cx="2834294" cy="1779938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74575" y="3311102"/>
            <a:ext cx="1624466" cy="3248928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8122" y="3968769"/>
            <a:ext cx="3683644" cy="2120726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6656" y="1100057"/>
            <a:ext cx="2168814" cy="23960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95390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alphaModFix amt="49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История украшений.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59583" y="1104900"/>
            <a:ext cx="3030520" cy="3587576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32312" y="1971675"/>
            <a:ext cx="3749576" cy="3749576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1897" y="974588"/>
            <a:ext cx="2886150" cy="3848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50467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alphaModFix amt="28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История украшений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3135" y="1508882"/>
            <a:ext cx="2698954" cy="205522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68675" y="3928263"/>
            <a:ext cx="5848350" cy="265577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00600" y="1478547"/>
            <a:ext cx="2222500" cy="222250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36025" y="1508882"/>
            <a:ext cx="2244722" cy="2236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85581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alphaModFix amt="18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6488" y="333776"/>
            <a:ext cx="10515600" cy="56665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Вязание колье крючком.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38149" y="995660"/>
            <a:ext cx="11210925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>
                <a:latin typeface="Times New Roman" panose="02020603050405020304" pitchFamily="18" charset="0"/>
                <a:ea typeface="宋体" panose="02010600030101010101" pitchFamily="2" charset="-122"/>
              </a:rPr>
              <a:t>Колье</a:t>
            </a:r>
            <a:r>
              <a:rPr lang="ru-RU" sz="2800" dirty="0">
                <a:latin typeface="Times New Roman" panose="02020603050405020304" pitchFamily="18" charset="0"/>
                <a:ea typeface="宋体" panose="02010600030101010101" pitchFamily="2" charset="-122"/>
              </a:rPr>
              <a:t> – шейное украшение с ярко выраженной центральной частью в виде одного или нескольких декоративных элементов.</a:t>
            </a:r>
            <a:endParaRPr lang="ru-RU" sz="2800" dirty="0"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 flipV="1">
            <a:off x="2708799" y="2516212"/>
            <a:ext cx="3035941" cy="202396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201936" y="2511698"/>
            <a:ext cx="2951068" cy="1967378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6263804" y="2535376"/>
            <a:ext cx="3038751" cy="2025835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 flipV="1">
            <a:off x="9248775" y="2515046"/>
            <a:ext cx="3028950" cy="2019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40704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alphaModFix amt="18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24123" y="1600200"/>
            <a:ext cx="7515225" cy="501015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2524123" y="339209"/>
            <a:ext cx="721995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Вязание колье крючком.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2422060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18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71969" y="411591"/>
            <a:ext cx="10515600" cy="922592"/>
          </a:xfrm>
        </p:spPr>
        <p:txBody>
          <a:bodyPr>
            <a:normAutofit/>
          </a:bodyPr>
          <a:lstStyle/>
          <a:p>
            <a:pPr algn="ctr"/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Вязанные украшения.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62948" y="3910981"/>
            <a:ext cx="3759550" cy="2556494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21581" y="411591"/>
            <a:ext cx="3519252" cy="2512186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162" y="411591"/>
            <a:ext cx="3500288" cy="2794540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73517" y="4181324"/>
            <a:ext cx="3312504" cy="2395650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8286" y="3429000"/>
            <a:ext cx="3224040" cy="3224040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48671" y="1334183"/>
            <a:ext cx="2766056" cy="2650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65490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alphaModFix amt="29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3514725" y="2343150"/>
            <a:ext cx="5029200" cy="335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556773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815</TotalTime>
  <Words>62</Words>
  <Application>Microsoft Office PowerPoint</Application>
  <PresentationFormat>Произвольный</PresentationFormat>
  <Paragraphs>17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Проект Вязание украшений крючком</vt:lpstr>
      <vt:lpstr>Цели проекта</vt:lpstr>
      <vt:lpstr>Презентация PowerPoint</vt:lpstr>
      <vt:lpstr>История украшений. </vt:lpstr>
      <vt:lpstr>История украшений</vt:lpstr>
      <vt:lpstr>Вязание колье крючком.</vt:lpstr>
      <vt:lpstr>Презентация PowerPoint</vt:lpstr>
      <vt:lpstr>Вязанные украшения.</vt:lpstr>
      <vt:lpstr>Спасибо за внимание.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Васильевы</dc:creator>
  <cp:lastModifiedBy>Плескач Е.Н. (K111-U - pen)</cp:lastModifiedBy>
  <cp:revision>27</cp:revision>
  <dcterms:created xsi:type="dcterms:W3CDTF">2016-11-23T06:03:36Z</dcterms:created>
  <dcterms:modified xsi:type="dcterms:W3CDTF">2017-02-17T12:24:32Z</dcterms:modified>
</cp:coreProperties>
</file>