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403C4-5AC5-46D0-BA44-0DBE79A42E46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F82FB-8B06-4B19-B18D-C31A80CBDC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Казбек</dc:creator>
  <cp:lastModifiedBy>Казбек</cp:lastModifiedBy>
  <cp:revision>1</cp:revision>
  <dcterms:created xsi:type="dcterms:W3CDTF">2017-02-17T16:28:28Z</dcterms:created>
  <dcterms:modified xsi:type="dcterms:W3CDTF">2017-02-17T16:32:47Z</dcterms:modified>
</cp:coreProperties>
</file>