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2" r:id="rId6"/>
    <p:sldId id="261" r:id="rId7"/>
    <p:sldId id="259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2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420888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в боки, как начальник,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всех на стол встает,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себе плита, и чайник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заварит, сам нальет.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2604384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родился в желтой шубке: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Эх, прощайте, две скорлупки!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05273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загадки: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06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4664"/>
            <a:ext cx="202531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54275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0937" y="756827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24835" y="764704"/>
            <a:ext cx="638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Users\школа\Desktop\С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82828"/>
            <a:ext cx="3209032" cy="331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88" y="5665968"/>
            <a:ext cx="148748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404" y="5630523"/>
            <a:ext cx="1485900" cy="9715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999" y="5594809"/>
            <a:ext cx="962025" cy="10239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325" y="5532322"/>
            <a:ext cx="1167953" cy="11679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449" y="5646943"/>
            <a:ext cx="931967" cy="1051351"/>
          </a:xfrm>
          <a:prstGeom prst="rect">
            <a:avLst/>
          </a:prstGeom>
        </p:spPr>
      </p:pic>
      <p:pic>
        <p:nvPicPr>
          <p:cNvPr id="1028" name="Picture 4" descr="C:\Users\школа\Desktop\ц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187" y="1980902"/>
            <a:ext cx="3388204" cy="331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325" y="5571607"/>
            <a:ext cx="1167953" cy="11679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404" y="5605013"/>
            <a:ext cx="1485900" cy="9715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858" y="5630523"/>
            <a:ext cx="1045395" cy="10553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858" y="5588642"/>
            <a:ext cx="1045395" cy="105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4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08048E-6 L -0.25833 -0.139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-69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08048E-6 L -0.39201 -0.1396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1" y="-69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47826E-6 L -0.40972 -0.172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86" y="-86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91304E-6 L 0.20122 -0.1614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52" y="-80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48844E-6 L 0.08438 -0.1651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-8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1314E-6 L 0.08733 -0.139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58" y="-69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0937" y="756827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24835" y="764704"/>
            <a:ext cx="638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школа\Desktop\ов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1696" y="2545987"/>
            <a:ext cx="146290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526918"/>
            <a:ext cx="1192000" cy="10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67" y="4725144"/>
            <a:ext cx="1477895" cy="10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420888"/>
            <a:ext cx="1411510" cy="18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590" y="4574192"/>
            <a:ext cx="1532647" cy="108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12" y="2185987"/>
            <a:ext cx="988571" cy="72000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5711582"/>
            <a:ext cx="859631" cy="55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541" y="1644689"/>
            <a:ext cx="1222099" cy="90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387" y="3320888"/>
            <a:ext cx="939478" cy="93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школа\Desktop\ананас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5922" y="4268887"/>
            <a:ext cx="113603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школа\Desktop\слива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126" y="4399325"/>
            <a:ext cx="967479" cy="94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61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88840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Спереди - пятачок,		 В дом чужого не пущу.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Сзади - крючок,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хозяина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грущу.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Посредине спинка.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 ней щетинка.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Нарядные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сестренки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Весь день гостей встречают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Пчёл медом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угощают.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белый дом.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Проживают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трудной книжке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Чудесный дом.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Хитроумные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братишки,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что-то застучало в нем,		Десять их, но братья эти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он разбился, и оттуда		Сосчитают все на свете.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Живое выбежало чудо.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1010345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загадки: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6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задержка 6"/>
          <p:cNvSpPr/>
          <p:nvPr/>
        </p:nvSpPr>
        <p:spPr>
          <a:xfrm rot="5400000">
            <a:off x="1292955" y="1377613"/>
            <a:ext cx="1325761" cy="15487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задержка 7"/>
          <p:cNvSpPr/>
          <p:nvPr/>
        </p:nvSpPr>
        <p:spPr>
          <a:xfrm rot="5400000">
            <a:off x="3891408" y="4408095"/>
            <a:ext cx="1325761" cy="15487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 rot="5400000">
            <a:off x="6195664" y="4397625"/>
            <a:ext cx="1325761" cy="15487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задержка 9"/>
          <p:cNvSpPr/>
          <p:nvPr/>
        </p:nvSpPr>
        <p:spPr>
          <a:xfrm rot="5400000">
            <a:off x="6123656" y="1430488"/>
            <a:ext cx="1325761" cy="15487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задержка 10"/>
          <p:cNvSpPr/>
          <p:nvPr/>
        </p:nvSpPr>
        <p:spPr>
          <a:xfrm rot="5400000">
            <a:off x="1262534" y="4402860"/>
            <a:ext cx="1325761" cy="15487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31699" y="4145023"/>
            <a:ext cx="2448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Место звука в слове</a:t>
            </a: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1243662" y="4797152"/>
            <a:ext cx="1363504" cy="457201"/>
            <a:chOff x="1258873" y="1747664"/>
            <a:chExt cx="1363504" cy="457201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157735" y="1747665"/>
              <a:ext cx="464642" cy="4572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23515" y="1747664"/>
              <a:ext cx="464642" cy="4572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258873" y="1747665"/>
              <a:ext cx="464642" cy="4572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868144" y="121059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Количество звуков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570804" y="413589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Количество букв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868144" y="413978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Количество слогов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123877" y="1094831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Звуковая схема</a:t>
            </a:r>
            <a:endParaRPr lang="ru-RU" dirty="0"/>
          </a:p>
        </p:txBody>
      </p:sp>
      <p:sp>
        <p:nvSpPr>
          <p:cNvPr id="20" name="Блок-схема: задержка 19"/>
          <p:cNvSpPr/>
          <p:nvPr/>
        </p:nvSpPr>
        <p:spPr>
          <a:xfrm rot="5400000">
            <a:off x="3712722" y="539009"/>
            <a:ext cx="1325761" cy="15487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601226" y="281172"/>
            <a:ext cx="187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Заданный звук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2877583"/>
            <a:ext cx="344070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519569" y="3413443"/>
            <a:ext cx="34407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87629" y="2882465"/>
            <a:ext cx="344070" cy="28803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87629" y="3356992"/>
            <a:ext cx="344070" cy="28803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87629" y="3187265"/>
            <a:ext cx="344070" cy="28803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7629" y="3043249"/>
            <a:ext cx="344070" cy="28803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96540" y="3370200"/>
            <a:ext cx="344070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96540" y="3124339"/>
            <a:ext cx="344070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519569" y="3165615"/>
            <a:ext cx="34407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516634" y="2899233"/>
            <a:ext cx="34407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172400" y="325390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222248" y="1079442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22249" y="1901095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226871" y="2705190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248540" y="3498027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61592" y="4256312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847" y="2243174"/>
            <a:ext cx="1411510" cy="1800000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8306117" y="4869632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306117" y="5639073"/>
            <a:ext cx="4073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083829" y="817832"/>
            <a:ext cx="638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63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707859"/>
              </p:ext>
            </p:extLst>
          </p:nvPr>
        </p:nvGraphicFramePr>
        <p:xfrm>
          <a:off x="1187624" y="2852936"/>
          <a:ext cx="6890628" cy="1752600"/>
        </p:xfrm>
        <a:graphic>
          <a:graphicData uri="http://schemas.openxmlformats.org/drawingml/2006/table">
            <a:tbl>
              <a:tblPr firstRow="1" firstCol="1" bandRow="1"/>
              <a:tblGrid>
                <a:gridCol w="1722657"/>
                <a:gridCol w="1722657"/>
                <a:gridCol w="1722657"/>
                <a:gridCol w="1722657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синица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реснице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сахар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теплице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кашица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странице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огурцы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сахарнице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стихи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акации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спицы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таблице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слеза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блюдце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цифры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колесе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колоски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полотенце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выставка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29385" algn="l"/>
                          <a:tab pos="2810510" algn="l"/>
                          <a:tab pos="374015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столице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55133" y="908720"/>
            <a:ext cx="545207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809875" algn="l"/>
                <a:tab pos="37401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809875" algn="l"/>
                <a:tab pos="3740150" algn="l"/>
              </a:tabLst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Подумайте, как правильно расставить слова,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809875" algn="l"/>
                <a:tab pos="3740150" algn="l"/>
              </a:tabLst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чтобы получились словосочетания.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809875" algn="l"/>
                <a:tab pos="3740150" algn="l"/>
              </a:tabLst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Напишите эти словосочетания. 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4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628800"/>
            <a:ext cx="53103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предложения, вставив пропущенные слова. Запишите предложения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Зиме конец, летит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Курица зовет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Детеныш называется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Опасный вредитель для садов и огородов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целый день светит ….</a:t>
            </a:r>
          </a:p>
        </p:txBody>
      </p:sp>
    </p:spTree>
    <p:extLst>
      <p:ext uri="{BB962C8B-B14F-4D97-AF65-F5344CB8AC3E}">
        <p14:creationId xmlns:p14="http://schemas.microsoft.com/office/powerpoint/2010/main" val="197891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05342"/>
            <a:ext cx="6624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Цапля и лиса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леса было болото. На болоте жила Цапля. У цапли были маленькие птенцы. Около болота стояла осина. Под осиной лисица, вырыла себе нору. У лисицы были маленькие лисята. Лисица стала охотиться на птенцов, когда цапля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охотилась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лягушками. Прилетела цапля и стала бить лисицу крыльям. Лисица, убежала. Цапля успокоила своих птенцов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жил на болоте?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был у цапли?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устроилась лисица?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делала цапля?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делала в это время лисица? Чем закончилась эта история?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Перескажите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13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4664"/>
            <a:ext cx="202531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54275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0937" y="756827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24835" y="764704"/>
            <a:ext cx="638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Users\школа\Desktop\С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82828"/>
            <a:ext cx="3209032" cy="331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88" y="5665968"/>
            <a:ext cx="148748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404" y="5630523"/>
            <a:ext cx="1485900" cy="9715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999" y="5594809"/>
            <a:ext cx="962025" cy="10239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325" y="5532322"/>
            <a:ext cx="1167953" cy="11679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449" y="5646943"/>
            <a:ext cx="931967" cy="1051351"/>
          </a:xfrm>
          <a:prstGeom prst="rect">
            <a:avLst/>
          </a:prstGeom>
        </p:spPr>
      </p:pic>
      <p:pic>
        <p:nvPicPr>
          <p:cNvPr id="1028" name="Picture 4" descr="C:\Users\школа\Desktop\ц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187" y="1980902"/>
            <a:ext cx="3388204" cy="331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325" y="5571607"/>
            <a:ext cx="1167953" cy="11679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404" y="5605013"/>
            <a:ext cx="1485900" cy="9715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858" y="5630523"/>
            <a:ext cx="1045395" cy="10553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858" y="5588642"/>
            <a:ext cx="1045395" cy="10553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445449" y="581444"/>
            <a:ext cx="2927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Вспомним!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57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08048E-6 L -0.25833 -0.139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-69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08048E-6 L -0.39201 -0.1396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1" y="-69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47826E-6 L -0.40972 -0.172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86" y="-86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91304E-6 L 0.20122 -0.1614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52" y="-80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48844E-6 L 0.08438 -0.1651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-8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1314E-6 L 0.08733 -0.139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58" y="-69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1188</TotalTime>
  <Words>236</Words>
  <Application>Microsoft Office PowerPoint</Application>
  <PresentationFormat>Экран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21</cp:revision>
  <dcterms:created xsi:type="dcterms:W3CDTF">2017-02-14T14:01:47Z</dcterms:created>
  <dcterms:modified xsi:type="dcterms:W3CDTF">2017-02-17T12:45:53Z</dcterms:modified>
</cp:coreProperties>
</file>