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2" r:id="rId5"/>
    <p:sldId id="264" r:id="rId6"/>
    <p:sldId id="266" r:id="rId7"/>
    <p:sldId id="268" r:id="rId8"/>
    <p:sldId id="270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F2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0E3AD-171C-473A-A63A-10C95706D626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CDD0-7919-4F54-AB8D-460106A07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0E3AD-171C-473A-A63A-10C95706D626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CDD0-7919-4F54-AB8D-460106A07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0E3AD-171C-473A-A63A-10C95706D626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CDD0-7919-4F54-AB8D-460106A07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0E3AD-171C-473A-A63A-10C95706D626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CDD0-7919-4F54-AB8D-460106A07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0E3AD-171C-473A-A63A-10C95706D626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CDD0-7919-4F54-AB8D-460106A07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0E3AD-171C-473A-A63A-10C95706D626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CDD0-7919-4F54-AB8D-460106A07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0E3AD-171C-473A-A63A-10C95706D626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CDD0-7919-4F54-AB8D-460106A07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0E3AD-171C-473A-A63A-10C95706D626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CDD0-7919-4F54-AB8D-460106A07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0E3AD-171C-473A-A63A-10C95706D626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CDD0-7919-4F54-AB8D-460106A07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0E3AD-171C-473A-A63A-10C95706D626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CDD0-7919-4F54-AB8D-460106A07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0E3AD-171C-473A-A63A-10C95706D626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CDD0-7919-4F54-AB8D-460106A07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0E3AD-171C-473A-A63A-10C95706D626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ACDD0-7919-4F54-AB8D-460106A07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5"/>
          <p:cNvSpPr>
            <a:spLocks noChangeArrowheads="1" noChangeShapeType="1" noTextEdit="1"/>
          </p:cNvSpPr>
          <p:nvPr/>
        </p:nvSpPr>
        <p:spPr bwMode="auto">
          <a:xfrm>
            <a:off x="732367" y="1108472"/>
            <a:ext cx="7103533" cy="27003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8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"Ознакомление детей с трудом </a:t>
            </a:r>
          </a:p>
          <a:p>
            <a:pPr algn="ctr"/>
            <a:r>
              <a:rPr lang="ru-RU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взрослых в сельском хозяйстве"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9" descr="DSCN32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571481"/>
            <a:ext cx="4032251" cy="2444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12" descr="DSCN328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67251" y="3571876"/>
            <a:ext cx="4129616" cy="228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13" descr="DSCN326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5" y="3571876"/>
            <a:ext cx="385765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 Box 16"/>
          <p:cNvSpPr txBox="1">
            <a:spLocks noChangeArrowheads="1"/>
          </p:cNvSpPr>
          <p:nvPr/>
        </p:nvSpPr>
        <p:spPr bwMode="auto">
          <a:xfrm>
            <a:off x="4428067" y="3051572"/>
            <a:ext cx="380788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i="1"/>
              <a:t>               На свиноферме</a:t>
            </a:r>
            <a:r>
              <a:rPr lang="ru-RU" sz="1600" i="1"/>
              <a:t> </a:t>
            </a:r>
          </a:p>
        </p:txBody>
      </p:sp>
      <p:sp>
        <p:nvSpPr>
          <p:cNvPr id="8198" name="Text Box 17"/>
          <p:cNvSpPr txBox="1">
            <a:spLocks noChangeArrowheads="1"/>
          </p:cNvSpPr>
          <p:nvPr/>
        </p:nvSpPr>
        <p:spPr bwMode="auto">
          <a:xfrm>
            <a:off x="292100" y="6553200"/>
            <a:ext cx="18473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400"/>
          </a:p>
        </p:txBody>
      </p:sp>
      <p:sp>
        <p:nvSpPr>
          <p:cNvPr id="8199" name="Text Box 18"/>
          <p:cNvSpPr txBox="1">
            <a:spLocks noChangeArrowheads="1"/>
          </p:cNvSpPr>
          <p:nvPr/>
        </p:nvSpPr>
        <p:spPr bwMode="auto">
          <a:xfrm>
            <a:off x="1077384" y="6451998"/>
            <a:ext cx="245533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У чабана</a:t>
            </a:r>
          </a:p>
        </p:txBody>
      </p:sp>
      <p:sp>
        <p:nvSpPr>
          <p:cNvPr id="8200" name="Text Box 19"/>
          <p:cNvSpPr txBox="1">
            <a:spLocks noChangeArrowheads="1"/>
          </p:cNvSpPr>
          <p:nvPr/>
        </p:nvSpPr>
        <p:spPr bwMode="auto">
          <a:xfrm>
            <a:off x="323851" y="6491288"/>
            <a:ext cx="25929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8201" name="Text Box 21"/>
          <p:cNvSpPr txBox="1">
            <a:spLocks noChangeArrowheads="1"/>
          </p:cNvSpPr>
          <p:nvPr/>
        </p:nvSpPr>
        <p:spPr bwMode="auto">
          <a:xfrm>
            <a:off x="220134" y="6381750"/>
            <a:ext cx="18473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400"/>
          </a:p>
        </p:txBody>
      </p:sp>
      <p:sp>
        <p:nvSpPr>
          <p:cNvPr id="8202" name="Text Box 22"/>
          <p:cNvSpPr txBox="1">
            <a:spLocks noChangeArrowheads="1"/>
          </p:cNvSpPr>
          <p:nvPr/>
        </p:nvSpPr>
        <p:spPr bwMode="auto">
          <a:xfrm>
            <a:off x="518584" y="5913835"/>
            <a:ext cx="229446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i="1"/>
              <a:t>               У  чабана</a:t>
            </a:r>
            <a:r>
              <a:rPr lang="ru-RU" sz="1400"/>
              <a:t> </a:t>
            </a:r>
          </a:p>
        </p:txBody>
      </p:sp>
      <p:sp>
        <p:nvSpPr>
          <p:cNvPr id="8203" name="Text Box 23"/>
          <p:cNvSpPr txBox="1">
            <a:spLocks noChangeArrowheads="1"/>
          </p:cNvSpPr>
          <p:nvPr/>
        </p:nvSpPr>
        <p:spPr bwMode="auto">
          <a:xfrm>
            <a:off x="3543300" y="6235304"/>
            <a:ext cx="3449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    </a:t>
            </a:r>
          </a:p>
        </p:txBody>
      </p:sp>
      <p:sp>
        <p:nvSpPr>
          <p:cNvPr id="8204" name="Text Box 28"/>
          <p:cNvSpPr txBox="1">
            <a:spLocks noChangeArrowheads="1"/>
          </p:cNvSpPr>
          <p:nvPr/>
        </p:nvSpPr>
        <p:spPr bwMode="auto">
          <a:xfrm>
            <a:off x="5992285" y="5913835"/>
            <a:ext cx="20510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i="1"/>
              <a:t>  На  пастбище</a:t>
            </a:r>
            <a:r>
              <a:rPr lang="ru-RU" sz="1400"/>
              <a:t> </a:t>
            </a:r>
          </a:p>
        </p:txBody>
      </p:sp>
      <p:sp>
        <p:nvSpPr>
          <p:cNvPr id="8205" name="Text Box 29"/>
          <p:cNvSpPr txBox="1">
            <a:spLocks noChangeArrowheads="1"/>
          </p:cNvSpPr>
          <p:nvPr/>
        </p:nvSpPr>
        <p:spPr bwMode="auto">
          <a:xfrm>
            <a:off x="992718" y="3105150"/>
            <a:ext cx="348403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i="1" dirty="0"/>
              <a:t>В гостях  у комбайнёра</a:t>
            </a:r>
          </a:p>
        </p:txBody>
      </p:sp>
      <p:pic>
        <p:nvPicPr>
          <p:cNvPr id="8206" name="Picture 32" descr="DSCN329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571480"/>
            <a:ext cx="4224867" cy="2428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9220" name="Picture 5" descr="DSCN32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357562"/>
            <a:ext cx="4320117" cy="244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6" descr="DSCN09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885" y="3429000"/>
            <a:ext cx="4032249" cy="25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7" descr="DSCN33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5617" y="500042"/>
            <a:ext cx="3913767" cy="217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8" descr="DSCN33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67251" y="428605"/>
            <a:ext cx="4165600" cy="224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Text Box 9"/>
          <p:cNvSpPr txBox="1">
            <a:spLocks noChangeArrowheads="1"/>
          </p:cNvSpPr>
          <p:nvPr/>
        </p:nvSpPr>
        <p:spPr bwMode="auto">
          <a:xfrm>
            <a:off x="897467" y="2795588"/>
            <a:ext cx="732366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i="1" dirty="0"/>
              <a:t>       </a:t>
            </a:r>
            <a:r>
              <a:rPr lang="ru-RU" sz="1400" i="1" dirty="0" smtClean="0"/>
              <a:t>                              </a:t>
            </a:r>
            <a:r>
              <a:rPr lang="ru-RU" sz="1400" i="1" dirty="0"/>
              <a:t>У  зоотехника в молочно – приёмной комнате</a:t>
            </a:r>
            <a:r>
              <a:rPr lang="ru-RU" sz="1400" dirty="0"/>
              <a:t> </a:t>
            </a:r>
          </a:p>
        </p:txBody>
      </p:sp>
      <p:sp>
        <p:nvSpPr>
          <p:cNvPr id="9225" name="Text Box 10"/>
          <p:cNvSpPr txBox="1">
            <a:spLocks noChangeArrowheads="1"/>
          </p:cNvSpPr>
          <p:nvPr/>
        </p:nvSpPr>
        <p:spPr bwMode="auto">
          <a:xfrm>
            <a:off x="416985" y="5875735"/>
            <a:ext cx="34819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i="1"/>
              <a:t>              В теплице </a:t>
            </a:r>
          </a:p>
        </p:txBody>
      </p:sp>
      <p:sp>
        <p:nvSpPr>
          <p:cNvPr id="9226" name="Text Box 11"/>
          <p:cNvSpPr txBox="1">
            <a:spLocks noChangeArrowheads="1"/>
          </p:cNvSpPr>
          <p:nvPr/>
        </p:nvSpPr>
        <p:spPr bwMode="auto">
          <a:xfrm>
            <a:off x="5147734" y="5875735"/>
            <a:ext cx="29760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9227" name="Text Box 12"/>
          <p:cNvSpPr txBox="1">
            <a:spLocks noChangeArrowheads="1"/>
          </p:cNvSpPr>
          <p:nvPr/>
        </p:nvSpPr>
        <p:spPr bwMode="auto">
          <a:xfrm>
            <a:off x="5024968" y="5859066"/>
            <a:ext cx="329141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    </a:t>
            </a:r>
            <a:r>
              <a:rPr lang="ru-RU" sz="1400" i="1"/>
              <a:t>Здесь живут кролики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DSCN326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885" y="404812"/>
            <a:ext cx="5471583" cy="266699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pic>
        <p:nvPicPr>
          <p:cNvPr id="10243" name="Picture 5" descr="DSCN328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3214686"/>
            <a:ext cx="524510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 Box 6"/>
          <p:cNvSpPr txBox="1">
            <a:spLocks noChangeArrowheads="1"/>
          </p:cNvSpPr>
          <p:nvPr/>
        </p:nvSpPr>
        <p:spPr bwMode="auto">
          <a:xfrm>
            <a:off x="512233" y="3051572"/>
            <a:ext cx="13654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   На зернотоке </a:t>
            </a:r>
          </a:p>
        </p:txBody>
      </p:sp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3803651" y="6357958"/>
            <a:ext cx="307180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dirty="0"/>
              <a:t>Экскурсия на молочную ферму            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DSCN33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7134" y="458391"/>
            <a:ext cx="5082122" cy="259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 descr="DSCN34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214686"/>
            <a:ext cx="5723467" cy="2703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12234" y="3051572"/>
            <a:ext cx="199073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Наблюдаем процесс </a:t>
            </a:r>
          </a:p>
          <a:p>
            <a:r>
              <a:rPr lang="ru-RU" sz="1400"/>
              <a:t>замешивания сдобного</a:t>
            </a:r>
          </a:p>
          <a:p>
            <a:r>
              <a:rPr lang="ru-RU" sz="1400"/>
              <a:t>теста для булочек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803651" y="6072206"/>
            <a:ext cx="498319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dirty="0"/>
              <a:t>  Тесто готово! Мы готовим булочки сами!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4"/>
          <p:cNvSpPr>
            <a:spLocks noChangeArrowheads="1" noChangeShapeType="1" noTextEdit="1"/>
          </p:cNvSpPr>
          <p:nvPr/>
        </p:nvSpPr>
        <p:spPr bwMode="auto">
          <a:xfrm>
            <a:off x="1000100" y="1142984"/>
            <a:ext cx="7500990" cy="428628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-543"/>
              </a:avLst>
            </a:prstTxWarp>
          </a:bodyPr>
          <a:lstStyle/>
          <a:p>
            <a:pPr algn="ctr"/>
            <a:r>
              <a:rPr lang="ru-RU" sz="2400" kern="10" spc="-24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"</a:t>
            </a:r>
            <a:r>
              <a:rPr lang="ru-RU" sz="2400" kern="10" spc="-24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А</a:t>
            </a:r>
          </a:p>
          <a:p>
            <a:pPr algn="ctr"/>
            <a:r>
              <a:rPr lang="ru-RU" sz="2400" kern="10" spc="-24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2400" kern="10" spc="-24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теперь </a:t>
            </a:r>
            <a:endParaRPr lang="ru-RU" sz="2400" kern="10" spc="-240" dirty="0" smtClean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  <a:p>
            <a:pPr algn="ctr"/>
            <a:r>
              <a:rPr lang="ru-RU" sz="2400" kern="10" spc="-24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поиграем</a:t>
            </a:r>
            <a:r>
              <a:rPr lang="ru-RU" sz="2400" kern="10" spc="-24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?"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DSCN33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617" y="714356"/>
            <a:ext cx="7008283" cy="4497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6"/>
          <p:cNvSpPr txBox="1">
            <a:spLocks noChangeArrowheads="1"/>
          </p:cNvSpPr>
          <p:nvPr/>
        </p:nvSpPr>
        <p:spPr bwMode="auto">
          <a:xfrm>
            <a:off x="1087967" y="5387579"/>
            <a:ext cx="40999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              </a:t>
            </a:r>
            <a:r>
              <a:rPr lang="ru-RU"/>
              <a:t>Хочу быть ветеринарным врачом!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DSCN33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1" y="571480"/>
            <a:ext cx="80645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1500166" y="5549504"/>
            <a:ext cx="51435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                     </a:t>
            </a:r>
            <a:r>
              <a:rPr lang="ru-RU" dirty="0" smtClean="0"/>
              <a:t>«Наша </a:t>
            </a:r>
            <a:r>
              <a:rPr lang="ru-RU" dirty="0"/>
              <a:t>молочная </a:t>
            </a:r>
            <a:r>
              <a:rPr lang="ru-RU" dirty="0" smtClean="0"/>
              <a:t>ферма»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DSCN33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4501" y="428604"/>
            <a:ext cx="8064500" cy="5357849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2500298" y="5857892"/>
            <a:ext cx="32696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      «Сделал дело, гуляй смело»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90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 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Инна</cp:lastModifiedBy>
  <cp:revision>7</cp:revision>
  <dcterms:created xsi:type="dcterms:W3CDTF">2017-02-17T08:51:15Z</dcterms:created>
  <dcterms:modified xsi:type="dcterms:W3CDTF">2017-02-17T09:56:57Z</dcterms:modified>
</cp:coreProperties>
</file>