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545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67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8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0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7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5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48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2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1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2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EC7CC-40EE-4CCB-B6AC-C1183E4BED5A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8B544-FC45-4E59-A4A8-9BCDE7917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shared.ru/slide/42475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Цветная сказка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Материал по </a:t>
            </a:r>
            <a:r>
              <a:rPr lang="ru-RU" dirty="0" err="1" smtClean="0"/>
              <a:t>цветоведению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696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836712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Адрес ссылки :</a:t>
            </a:r>
          </a:p>
          <a:p>
            <a:r>
              <a:rPr lang="en-US" dirty="0" smtClean="0">
                <a:hlinkClick r:id="rId2"/>
              </a:rPr>
              <a:t>http://www.myshared.ru/slide/424750/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25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340768"/>
            <a:ext cx="7406613" cy="4857403"/>
          </a:xfrm>
        </p:spPr>
      </p:pic>
    </p:spTree>
    <p:extLst>
      <p:ext uri="{BB962C8B-B14F-4D97-AF65-F5344CB8AC3E}">
        <p14:creationId xmlns:p14="http://schemas.microsoft.com/office/powerpoint/2010/main" val="160004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465" y="1412776"/>
            <a:ext cx="6866094" cy="4713387"/>
          </a:xfrm>
        </p:spPr>
      </p:pic>
    </p:spTree>
    <p:extLst>
      <p:ext uri="{BB962C8B-B14F-4D97-AF65-F5344CB8AC3E}">
        <p14:creationId xmlns:p14="http://schemas.microsoft.com/office/powerpoint/2010/main" val="64343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006" y="1412776"/>
            <a:ext cx="6764992" cy="4713387"/>
          </a:xfrm>
        </p:spPr>
      </p:pic>
    </p:spTree>
    <p:extLst>
      <p:ext uri="{BB962C8B-B14F-4D97-AF65-F5344CB8AC3E}">
        <p14:creationId xmlns:p14="http://schemas.microsoft.com/office/powerpoint/2010/main" val="137538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919" y="1484784"/>
            <a:ext cx="6583882" cy="4641379"/>
          </a:xfrm>
        </p:spPr>
      </p:pic>
    </p:spTree>
    <p:extLst>
      <p:ext uri="{BB962C8B-B14F-4D97-AF65-F5344CB8AC3E}">
        <p14:creationId xmlns:p14="http://schemas.microsoft.com/office/powerpoint/2010/main" val="53340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057" y="1484784"/>
            <a:ext cx="6766138" cy="4641379"/>
          </a:xfrm>
        </p:spPr>
      </p:pic>
    </p:spTree>
    <p:extLst>
      <p:ext uri="{BB962C8B-B14F-4D97-AF65-F5344CB8AC3E}">
        <p14:creationId xmlns:p14="http://schemas.microsoft.com/office/powerpoint/2010/main" val="272330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682" y="1340768"/>
            <a:ext cx="6729461" cy="4785395"/>
          </a:xfrm>
        </p:spPr>
      </p:pic>
    </p:spTree>
    <p:extLst>
      <p:ext uri="{BB962C8B-B14F-4D97-AF65-F5344CB8AC3E}">
        <p14:creationId xmlns:p14="http://schemas.microsoft.com/office/powerpoint/2010/main" val="389129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268760"/>
            <a:ext cx="6984135" cy="4713387"/>
          </a:xfrm>
        </p:spPr>
      </p:pic>
    </p:spTree>
    <p:extLst>
      <p:ext uri="{BB962C8B-B14F-4D97-AF65-F5344CB8AC3E}">
        <p14:creationId xmlns:p14="http://schemas.microsoft.com/office/powerpoint/2010/main" val="4095147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24744"/>
            <a:ext cx="7276538" cy="4813995"/>
          </a:xfrm>
        </p:spPr>
      </p:pic>
    </p:spTree>
    <p:extLst>
      <p:ext uri="{BB962C8B-B14F-4D97-AF65-F5344CB8AC3E}">
        <p14:creationId xmlns:p14="http://schemas.microsoft.com/office/powerpoint/2010/main" val="753401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Цветная сказка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Цветная сказка</dc:title>
  <dc:creator>DNA7 X64</dc:creator>
  <cp:lastModifiedBy>DNA7 X64</cp:lastModifiedBy>
  <cp:revision>5</cp:revision>
  <dcterms:created xsi:type="dcterms:W3CDTF">2017-02-17T15:20:46Z</dcterms:created>
  <dcterms:modified xsi:type="dcterms:W3CDTF">2017-02-17T15:38:37Z</dcterms:modified>
</cp:coreProperties>
</file>