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6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1094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Укажите название, век постройки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усь - Россия - Фотогалерея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87624" y="1628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10. Укажите название, век постройки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Интернет магазин постеров для оформления интерь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4528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11. Укажите название, авторов, век постройки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Форум Точек.нет - общение без границ ! Грановитая Палата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55576" y="1390904"/>
            <a:ext cx="7547992" cy="5255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12. Укажите название, автора, архитектурный стиль, век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NEWS.BCM.RU :: Новости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15616" y="1412776"/>
            <a:ext cx="6677025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13. Укажите название, время постройки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Ведомости московский государственный университет - Аптека Повышение потенции. Купить виагру, левитру, сиалис, дапоксетин, женску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11560" y="1529096"/>
            <a:ext cx="7704856" cy="5037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14. Укажите название, архитектурный стиль, век постройки, автора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Копенгаген. Дания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t="11151"/>
          <a:stretch>
            <a:fillRect/>
          </a:stretch>
        </p:blipFill>
        <p:spPr bwMode="auto">
          <a:xfrm>
            <a:off x="1115616" y="2060848"/>
            <a:ext cx="6888088" cy="4590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15. Укажите название, век постройки, автора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Стиль летнего дворца. Фото-сайт о моде и стил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984776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357430"/>
            <a:ext cx="63359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Проверяем!!!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Успенский собор во Владимире, 12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усь - Россия - Фотогалерея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87624" y="1628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Софийский собор в Киеве, 11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Галерея - Категория: Древние - Файл: Киев. Софийский собор в Киеве. 1017-1037. Реконструкция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39552" y="1556792"/>
            <a:ext cx="7776864" cy="4655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3. Дмитриевский собор во Владимире, 12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Дмитровский (Дмитриевский) собор во Владимире. - Достопримечательности России. - Достопримечательности. - История.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411760" y="1463421"/>
            <a:ext cx="4032448" cy="5394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Укажите название, век постройки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Галерея - Категория: Древние - Файл: Киев. Софийский собор в Киеве. 1017-1037. Реконструкция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39552" y="1556792"/>
            <a:ext cx="7776864" cy="4655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 Шатровый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Интернет-община &quot;Солнечный ветер&quot; * Просмотр темы - Новости Рериховского Движения за 2010 год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27584" y="1457400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5. </a:t>
            </a:r>
            <a:r>
              <a:rPr lang="ru-RU" b="1" dirty="0" err="1" smtClean="0">
                <a:solidFill>
                  <a:srgbClr val="FF0000"/>
                </a:solidFill>
              </a:rPr>
              <a:t>Нарышкинское</a:t>
            </a:r>
            <a:r>
              <a:rPr lang="ru-RU" b="1" dirty="0" smtClean="0">
                <a:solidFill>
                  <a:srgbClr val="FF0000"/>
                </a:solidFill>
              </a:rPr>
              <a:t>  барокко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upload.wikimedia.org/wikipedia/commons/e/eb/Moscow_Church_in_Fili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555776" y="1412776"/>
            <a:ext cx="3888432" cy="518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 Храм Покрова на рву, 16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Собор Василия Блаженного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15616" y="1254268"/>
            <a:ext cx="6696744" cy="534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7. Церковь Покрова на Нерли,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12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Церковь Покрова-на-Нерли. Прелесть (Виталий Гольдман) / Проза.ру - национальный сервер современной прозы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11560" y="1556792"/>
            <a:ext cx="7542961" cy="4909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8. Софийский собор в Новгороде, крестово-купольный, 11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Империум - форумное государство * Просмотр темы - Русская архитектура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87624" y="2060848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9. Успенский собор Московского Кремля, Аристотель </a:t>
            </a:r>
            <a:r>
              <a:rPr lang="ru-RU" sz="3600" b="1" dirty="0" err="1" smtClean="0">
                <a:solidFill>
                  <a:srgbClr val="FF0000"/>
                </a:solidFill>
              </a:rPr>
              <a:t>Фиорованти</a:t>
            </a:r>
            <a:r>
              <a:rPr lang="ru-RU" sz="3600" b="1" dirty="0" smtClean="0">
                <a:solidFill>
                  <a:srgbClr val="FF0000"/>
                </a:solidFill>
              </a:rPr>
              <a:t>, 15 век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огда в Москве было построено первое каменное здание?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55576" y="1556792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10. Благовещенский собор Московского Кремля, 15 век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Интернет магазин постеров для оформления интерь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4528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11. </a:t>
            </a:r>
            <a:r>
              <a:rPr lang="ru-RU" b="1" dirty="0" err="1" smtClean="0">
                <a:solidFill>
                  <a:srgbClr val="FF0000"/>
                </a:solidFill>
              </a:rPr>
              <a:t>Грановитая</a:t>
            </a:r>
            <a:r>
              <a:rPr lang="ru-RU" b="1" dirty="0" smtClean="0">
                <a:solidFill>
                  <a:srgbClr val="FF0000"/>
                </a:solidFill>
              </a:rPr>
              <a:t> палата, Марк </a:t>
            </a:r>
            <a:r>
              <a:rPr lang="ru-RU" b="1" dirty="0" err="1" smtClean="0">
                <a:solidFill>
                  <a:srgbClr val="FF0000"/>
                </a:solidFill>
              </a:rPr>
              <a:t>Фрязин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err="1" smtClean="0">
                <a:solidFill>
                  <a:srgbClr val="FF0000"/>
                </a:solidFill>
              </a:rPr>
              <a:t>Пьетро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Солари</a:t>
            </a:r>
            <a:r>
              <a:rPr lang="ru-RU" b="1" dirty="0" smtClean="0">
                <a:solidFill>
                  <a:srgbClr val="FF0000"/>
                </a:solidFill>
              </a:rPr>
              <a:t>, 15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Форум Точек.нет - общение без границ ! Грановитая Палата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55576" y="1390904"/>
            <a:ext cx="7547992" cy="5255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12. Церковь Вознесения в Коломенском, Петр </a:t>
            </a:r>
            <a:r>
              <a:rPr lang="ru-RU" sz="3200" b="1" dirty="0" err="1" smtClean="0">
                <a:solidFill>
                  <a:srgbClr val="FF0000"/>
                </a:solidFill>
              </a:rPr>
              <a:t>Фрязин</a:t>
            </a:r>
            <a:r>
              <a:rPr lang="ru-RU" sz="3200" b="1" dirty="0" smtClean="0">
                <a:solidFill>
                  <a:srgbClr val="FF0000"/>
                </a:solidFill>
              </a:rPr>
              <a:t>, шатровый, 16 век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NEWS.BCM.RU :: Новости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331640" y="1556792"/>
            <a:ext cx="6408712" cy="5028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13. Московский университет, 18 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Ведомости московский государственный университет - Аптека Повышение потенции. Купить виагру, левитру, сиалис, дапоксетин, женску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11560" y="1529096"/>
            <a:ext cx="7704856" cy="5037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Укажите название, век постройки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Дмитровский (Дмитриевский) собор во Владимире. - Достопримечательности России. - Достопримечательности. - История.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411760" y="1463421"/>
            <a:ext cx="4032448" cy="5394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14. Зимний дворец, барокко,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В. Растрелли, 18 век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Копенгаген. Дания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t="11151"/>
          <a:stretch>
            <a:fillRect/>
          </a:stretch>
        </p:blipFill>
        <p:spPr bwMode="auto">
          <a:xfrm>
            <a:off x="1115616" y="2060848"/>
            <a:ext cx="6888088" cy="4590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15. Летний дворец Петра, 18 век, </a:t>
            </a:r>
            <a:r>
              <a:rPr lang="ru-RU" b="1" dirty="0" err="1" smtClean="0">
                <a:solidFill>
                  <a:srgbClr val="FF0000"/>
                </a:solidFill>
              </a:rPr>
              <a:t>Доменико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Трезини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Стиль летнего дворца. Фото-сайт о моде и стил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984776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Укажите  архитектурный  стиль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Интернет-община &quot;Солнечный ветер&quot; * Просмотр темы - Новости Рериховского Движения за 2010 год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27584" y="1457400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 Укажите  архитектурный  стиль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upload.wikimedia.org/wikipedia/commons/e/eb/Moscow_Church_in_Fili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555776" y="1412776"/>
            <a:ext cx="3888432" cy="518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6. Укажите название, век постройки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Собор Василия Блаженного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15616" y="1196752"/>
            <a:ext cx="6768752" cy="5406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 Укажите название, век постройки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Церковь Покрова-на-Нерли. Прелесть (Виталий Гольдман) / Проза.ру - национальный сервер современной прозы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11560" y="1556792"/>
            <a:ext cx="7542961" cy="4909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8. Укажите название, тип храма, век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Империум - форумное государство * Просмотр темы - Русская архитектура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87624" y="2060848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9. Укажите название, автора, век постройки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огда в Москве было построено первое каменное здание?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55576" y="1556792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254</Words>
  <Application>Microsoft Office PowerPoint</Application>
  <PresentationFormat>Экран (4:3)</PresentationFormat>
  <Paragraphs>31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1. Укажите название, век постройки</vt:lpstr>
      <vt:lpstr>2. Укажите название, век постройки</vt:lpstr>
      <vt:lpstr>3. Укажите название, век постройки</vt:lpstr>
      <vt:lpstr>4. Укажите  архитектурный  стиль</vt:lpstr>
      <vt:lpstr>5. Укажите  архитектурный  стиль</vt:lpstr>
      <vt:lpstr>6. Укажите название, век постройки</vt:lpstr>
      <vt:lpstr>7. Укажите название, век постройки </vt:lpstr>
      <vt:lpstr>8. Укажите название, тип храма, век</vt:lpstr>
      <vt:lpstr>9. Укажите название, автора, век постройки </vt:lpstr>
      <vt:lpstr>10. Укажите название, век постройки </vt:lpstr>
      <vt:lpstr>11. Укажите название, авторов, век постройки</vt:lpstr>
      <vt:lpstr>12. Укажите название, автора, архитектурный стиль, век </vt:lpstr>
      <vt:lpstr>13. Укажите название, время постройки </vt:lpstr>
      <vt:lpstr>14. Укажите название, архитектурный стиль, век постройки, автора</vt:lpstr>
      <vt:lpstr>15. Укажите название, век постройки, автора</vt:lpstr>
      <vt:lpstr>Презентация PowerPoint</vt:lpstr>
      <vt:lpstr>1. Успенский собор во Владимире, 12 век</vt:lpstr>
      <vt:lpstr>2. Софийский собор в Киеве, 11 век</vt:lpstr>
      <vt:lpstr>3. Дмитриевский собор во Владимире, 12 век</vt:lpstr>
      <vt:lpstr>4. Шатровый</vt:lpstr>
      <vt:lpstr>5. Нарышкинское  барокко</vt:lpstr>
      <vt:lpstr>6. Храм Покрова на рву, 16 век</vt:lpstr>
      <vt:lpstr>7. Церковь Покрова на Нерли,  12 век</vt:lpstr>
      <vt:lpstr>8. Софийский собор в Новгороде, крестово-купольный, 11 век</vt:lpstr>
      <vt:lpstr>9. Успенский собор Московского Кремля, Аристотель Фиорованти, 15 век</vt:lpstr>
      <vt:lpstr>10. Благовещенский собор Московского Кремля, 15 век</vt:lpstr>
      <vt:lpstr>11. Грановитая палата, Марк Фрязин и Пьетро Солари, 15 век</vt:lpstr>
      <vt:lpstr>12. Церковь Вознесения в Коломенском, Петр Фрязин, шатровый, 16 век</vt:lpstr>
      <vt:lpstr>13. Московский университет, 18 век</vt:lpstr>
      <vt:lpstr>14. Зимний дворец, барокко,  В. Растрелли, 18 век</vt:lpstr>
      <vt:lpstr>15. Летний дворец Петра, 18 век, Доменико Трезини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Укажите название, век постройки</dc:title>
  <dc:creator>Лена Новик-Качан</dc:creator>
  <cp:lastModifiedBy>Елена</cp:lastModifiedBy>
  <cp:revision>7</cp:revision>
  <dcterms:created xsi:type="dcterms:W3CDTF">2015-01-31T07:59:21Z</dcterms:created>
  <dcterms:modified xsi:type="dcterms:W3CDTF">2016-11-22T20:05:41Z</dcterms:modified>
</cp:coreProperties>
</file>