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B2D30-D646-4480-996E-52D47364AD5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CFDA-C5A4-4069-97CE-9E73ED1EC83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B2D30-D646-4480-996E-52D47364AD5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CFDA-C5A4-4069-97CE-9E73ED1EC8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B2D30-D646-4480-996E-52D47364AD5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CFDA-C5A4-4069-97CE-9E73ED1EC8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B2D30-D646-4480-996E-52D47364AD5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CFDA-C5A4-4069-97CE-9E73ED1EC8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B2D30-D646-4480-996E-52D47364AD5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CFDA-C5A4-4069-97CE-9E73ED1EC83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B2D30-D646-4480-996E-52D47364AD5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CFDA-C5A4-4069-97CE-9E73ED1EC8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B2D30-D646-4480-996E-52D47364AD5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CFDA-C5A4-4069-97CE-9E73ED1EC8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B2D30-D646-4480-996E-52D47364AD5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CFDA-C5A4-4069-97CE-9E73ED1EC8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B2D30-D646-4480-996E-52D47364AD5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CFDA-C5A4-4069-97CE-9E73ED1EC8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B2D30-D646-4480-996E-52D47364AD5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0CFDA-C5A4-4069-97CE-9E73ED1EC83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A6B2D30-D646-4480-996E-52D47364AD5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AB0CFDA-C5A4-4069-97CE-9E73ED1EC83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A6B2D30-D646-4480-996E-52D47364AD5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AB0CFDA-C5A4-4069-97CE-9E73ED1EC8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22 июня 1941 на нашу страну напала фашистская Германия.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im1-tub-ru.yandex.net/i?id=f3a7e2879dce618a8a3904254c6db650&amp;n=33&amp;h=215&amp;w=4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5080748" cy="2664296"/>
          </a:xfrm>
          <a:prstGeom prst="rect">
            <a:avLst/>
          </a:prstGeom>
          <a:noFill/>
        </p:spPr>
      </p:pic>
      <p:pic>
        <p:nvPicPr>
          <p:cNvPr id="51204" name="Picture 4" descr="https://im3-tub-ru.yandex.net/i?id=54055d2cbe1309911d3c35d438c49aa2&amp;n=33&amp;h=215&amp;w=3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359034"/>
            <a:ext cx="5256584" cy="3498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068960"/>
            <a:ext cx="8077200" cy="1673352"/>
          </a:xfrm>
        </p:spPr>
        <p:txBody>
          <a:bodyPr/>
          <a:lstStyle/>
          <a:p>
            <a:r>
              <a:rPr lang="ru-RU" dirty="0" smtClean="0"/>
              <a:t>Будем же с благодарностью помнить подвиг Ленинграда!</a:t>
            </a:r>
            <a:endParaRPr lang="ru-RU" dirty="0"/>
          </a:p>
        </p:txBody>
      </p:sp>
      <p:pic>
        <p:nvPicPr>
          <p:cNvPr id="52226" name="Picture 2" descr="https://im3-tub-ru.yandex.net/i?id=44bfb485cd147b46e691ceed6ef1f1d0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3172035" cy="2376264"/>
          </a:xfrm>
          <a:prstGeom prst="rect">
            <a:avLst/>
          </a:prstGeom>
          <a:noFill/>
        </p:spPr>
      </p:pic>
      <p:pic>
        <p:nvPicPr>
          <p:cNvPr id="52228" name="Picture 4" descr="https://im3-tub-ru.yandex.net/i?id=d02738531fb3be9add35a445a0267c1c&amp;n=33&amp;h=215&amp;w=2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32656"/>
            <a:ext cx="3528392" cy="2643222"/>
          </a:xfrm>
          <a:prstGeom prst="rect">
            <a:avLst/>
          </a:prstGeom>
          <a:noFill/>
        </p:spPr>
      </p:pic>
      <p:pic>
        <p:nvPicPr>
          <p:cNvPr id="52230" name="Picture 6" descr="http://perego-shop.ru/gallery/images/1079591_blokada-leningrada-nachal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4532141"/>
            <a:ext cx="4104456" cy="23258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7200800" cy="16561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27 января 1944 – это день полного снятия блокады Ленинграда</a:t>
            </a:r>
            <a:endParaRPr lang="ru-RU" dirty="0"/>
          </a:p>
        </p:txBody>
      </p:sp>
      <p:pic>
        <p:nvPicPr>
          <p:cNvPr id="1026" name="Picture 2" descr="https://im3-tub-ru.yandex.net/i?id=a850e49390022d71a7ce5c936d1d305b&amp;n=33&amp;h=215&amp;w=2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772816"/>
            <a:ext cx="5393564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077200" cy="16733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городе оставались женщины и дети, потому что все, кто мог держать оружие ушли на фронт</a:t>
            </a:r>
            <a:endParaRPr lang="ru-RU" dirty="0"/>
          </a:p>
        </p:txBody>
      </p:sp>
      <p:pic>
        <p:nvPicPr>
          <p:cNvPr id="39938" name="Picture 2" descr="https://im0-tub-ru.yandex.net/i?id=ae83db04ca13872aefc7350af9312bd4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708920"/>
            <a:ext cx="5781060" cy="3848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im1-tub-ru.yandex.net/i?id=475e88a60663cb3cccec56a73b6fe1f7&amp;n=33&amp;h=215&amp;w=2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4293825" cy="3356992"/>
          </a:xfrm>
          <a:prstGeom prst="rect">
            <a:avLst/>
          </a:prstGeom>
          <a:noFill/>
        </p:spPr>
      </p:pic>
      <p:pic>
        <p:nvPicPr>
          <p:cNvPr id="40964" name="Picture 4" descr="http://waralbum.ru/wp-content/uploads/2010/10/Warshawa_193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136818"/>
            <a:ext cx="5292080" cy="37211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im3-tub-ru.yandex.net/i?id=5812ef630092ff32c11ed4b741e35e49&amp;n=33&amp;h=215&amp;w=2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260648"/>
            <a:ext cx="3741735" cy="2736304"/>
          </a:xfrm>
          <a:prstGeom prst="rect">
            <a:avLst/>
          </a:prstGeom>
          <a:noFill/>
        </p:spPr>
      </p:pic>
      <p:pic>
        <p:nvPicPr>
          <p:cNvPr id="43012" name="Picture 4" descr="https://im3-tub-ru.yandex.net/i?id=9928e6322af18ac986948bf39e233031&amp;n=33&amp;h=215&amp;w=2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124744"/>
            <a:ext cx="3744416" cy="2948900"/>
          </a:xfrm>
          <a:prstGeom prst="rect">
            <a:avLst/>
          </a:prstGeom>
          <a:noFill/>
        </p:spPr>
      </p:pic>
      <p:pic>
        <p:nvPicPr>
          <p:cNvPr id="43014" name="Picture 6" descr="https://im1-tub-ru.yandex.net/i?id=237ec8c2f72e9f270ec6353a2da16b98&amp;n=33&amp;h=215&amp;w=29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356831"/>
            <a:ext cx="4248472" cy="31281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fs00.infourok.ru/images/doc/314/313753/hello_html_23881d7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645024"/>
            <a:ext cx="4320480" cy="3064170"/>
          </a:xfrm>
          <a:prstGeom prst="rect">
            <a:avLst/>
          </a:prstGeom>
          <a:noFill/>
        </p:spPr>
      </p:pic>
      <p:pic>
        <p:nvPicPr>
          <p:cNvPr id="46084" name="Picture 4" descr="https://im3-tub-ru.yandex.net/i?id=ecde3841690cae59743664ebdd6305c8&amp;n=33&amp;h=198&amp;w=3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5544616" cy="35186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surwiki.admsurgut.ru/wiki/images/thumb/e/e5/E21312xamp%D0%B9%D1%83%D0%B9%D1%831le.png/250px-E21312xamp%D0%B9%D1%83%D0%B9%D1%831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5578084" cy="3168352"/>
          </a:xfrm>
          <a:prstGeom prst="rect">
            <a:avLst/>
          </a:prstGeom>
          <a:noFill/>
        </p:spPr>
      </p:pic>
      <p:pic>
        <p:nvPicPr>
          <p:cNvPr id="47108" name="Picture 4" descr="https://im3-tub-ru.yandex.net/i?id=d2752470214fc90b83ba925d50c6a372&amp;n=33&amp;h=215&amp;w=2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249082"/>
            <a:ext cx="4968552" cy="3608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s://im0-tub-ru.yandex.net/i?id=f0f8b491c317b14752fcf6339b3b3131&amp;n=33&amp;h=215&amp;w=3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4032448" cy="2675854"/>
          </a:xfrm>
          <a:prstGeom prst="rect">
            <a:avLst/>
          </a:prstGeom>
          <a:noFill/>
        </p:spPr>
      </p:pic>
      <p:pic>
        <p:nvPicPr>
          <p:cNvPr id="48132" name="Picture 4" descr="https://im1-tub-ru.yandex.net/i?id=2b3079fef7a5e51da2c97987e763db39&amp;n=33&amp;h=215&amp;w=3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548680"/>
            <a:ext cx="4392488" cy="2923794"/>
          </a:xfrm>
          <a:prstGeom prst="rect">
            <a:avLst/>
          </a:prstGeom>
          <a:noFill/>
        </p:spPr>
      </p:pic>
      <p:pic>
        <p:nvPicPr>
          <p:cNvPr id="48134" name="Picture 6" descr="https://im0-tub-ru.yandex.net/i?id=bf8b19960e5c7d647cc56d3de664f928&amp;n=33&amp;h=215&amp;w=2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3573016"/>
            <a:ext cx="3960440" cy="2926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img11.nnm.me/2/d/1/b/e/b68ab25e95b950c4844cc347ce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5216710" cy="3744416"/>
          </a:xfrm>
          <a:prstGeom prst="rect">
            <a:avLst/>
          </a:prstGeom>
          <a:noFill/>
        </p:spPr>
      </p:pic>
      <p:pic>
        <p:nvPicPr>
          <p:cNvPr id="50180" name="Picture 4" descr="http://mognovse.ru/mogno/795/794740/794740_html_m5f93fc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5842" y="2996952"/>
            <a:ext cx="3772919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21</TotalTime>
  <Words>46</Words>
  <Application>Microsoft Office PowerPoint</Application>
  <PresentationFormat>Экран (4:3)</PresentationFormat>
  <Paragraphs>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Модульная</vt:lpstr>
      <vt:lpstr>22 июня 1941 на нашу страну напала фашистская Германия.</vt:lpstr>
      <vt:lpstr>27 января 1944 – это день полного снятия блокады Ленинграда</vt:lpstr>
      <vt:lpstr>В городе оставались женщины и дети, потому что все, кто мог держать оружие ушли на фронт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Будем же с благодарностью помнить подвиг Ленинграда!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22 июня 1941 на нашу страну напала фашистская Германия.</dc:title>
  <dc:creator>дымыч</dc:creator>
  <cp:lastModifiedBy>дымыч</cp:lastModifiedBy>
  <cp:revision>3</cp:revision>
  <dcterms:created xsi:type="dcterms:W3CDTF">2017-01-22T15:04:59Z</dcterms:created>
  <dcterms:modified xsi:type="dcterms:W3CDTF">2017-01-22T15:26:20Z</dcterms:modified>
</cp:coreProperties>
</file>