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DE4828-E0B9-457B-982B-DD5F7F5F0AA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205C41-02E1-41D3-A292-1AF6C377C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:\Documents and Settings\Admin\Рабочий стол\Бильбоке\IMG_51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"/>
            <a:ext cx="7100910" cy="8572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Бильбоке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643314"/>
            <a:ext cx="5786446" cy="1995486"/>
          </a:xfrm>
          <a:noFill/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Забавная </a:t>
            </a:r>
            <a:r>
              <a:rPr lang="ru-RU" sz="4000" b="1" dirty="0" smtClean="0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игрушка, которая </a:t>
            </a:r>
            <a:r>
              <a:rPr lang="ru-RU" sz="4000" b="1" dirty="0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развивает глазомер, ловкость, точность и </a:t>
            </a:r>
            <a:r>
              <a:rPr lang="ru-RU" sz="4000" b="1" dirty="0" smtClean="0">
                <a:solidFill>
                  <a:srgbClr val="FFFF66"/>
                </a:solidFill>
                <a:latin typeface="Arial Black" pitchFamily="34" charset="0"/>
                <a:cs typeface="Times New Roman" pitchFamily="18" charset="0"/>
              </a:rPr>
              <a:t>координацию</a:t>
            </a:r>
            <a:endParaRPr lang="ru-RU" sz="4000" b="1" dirty="0">
              <a:solidFill>
                <a:srgbClr val="FFFF66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ocuments and Settings\Admin\Рабочий стол\Бильбоке\E0AGT2a-rt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714488"/>
            <a:ext cx="6786578" cy="45339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endParaRPr lang="ru-RU" sz="4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4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4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FF66"/>
                </a:solidFill>
                <a:latin typeface="Arial Black" pitchFamily="34" charset="0"/>
              </a:rPr>
              <a:t>верхняя часть пластиковых бутылок, контейнер от «киндер-сюрприза» ,цветная нить 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effectLst/>
                <a:latin typeface="Arial Black" pitchFamily="34" charset="0"/>
              </a:rPr>
              <a:t>Материал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/>
              <a:t>    Совершенствование </a:t>
            </a:r>
            <a:r>
              <a:rPr lang="ru-RU" b="1" dirty="0"/>
              <a:t>умения подбрасывать предмет вверх или ловить его; развивать глазомер, быстроту реакции, координация движений предплечья кисти и пальцев, ловкости, меткости, глазомера, произвольности поведения, быстроты реакции. Воспитание упорства, настойчивости, позитивного духа соперничества, формирование навыков самоконтроля.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effectLst/>
                <a:latin typeface="Arial Black" pitchFamily="34" charset="0"/>
              </a:rPr>
              <a:t>Цель игры 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:\Documents and Settings\Admin\Рабочий стол\Новая папка\IMG_51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571876"/>
            <a:ext cx="3937069" cy="298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4857752" cy="52214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500" b="1" dirty="0">
                <a:latin typeface="Arial Black" pitchFamily="34" charset="0"/>
              </a:rPr>
              <a:t>Дети </a:t>
            </a:r>
            <a:r>
              <a:rPr lang="ru-RU" sz="3500" b="1" dirty="0" smtClean="0">
                <a:latin typeface="Arial Black" pitchFamily="34" charset="0"/>
              </a:rPr>
              <a:t>подбрасывают</a:t>
            </a: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контейнер </a:t>
            </a: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вверх и </a:t>
            </a: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бутылочкой </a:t>
            </a: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ловят </a:t>
            </a:r>
            <a:r>
              <a:rPr lang="ru-RU" sz="3500" b="1" dirty="0">
                <a:latin typeface="Arial Black" pitchFamily="34" charset="0"/>
              </a:rPr>
              <a:t>его. </a:t>
            </a:r>
            <a:endParaRPr lang="ru-RU" sz="3500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Если </a:t>
            </a:r>
            <a:r>
              <a:rPr lang="ru-RU" sz="3500" b="1" dirty="0">
                <a:latin typeface="Arial Black" pitchFamily="34" charset="0"/>
              </a:rPr>
              <a:t>поймали — </a:t>
            </a:r>
            <a:endParaRPr lang="ru-RU" sz="3500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3500" b="1" dirty="0" smtClean="0">
                <a:latin typeface="Arial Black" pitchFamily="34" charset="0"/>
              </a:rPr>
              <a:t>молодцы</a:t>
            </a:r>
            <a:r>
              <a:rPr lang="ru-RU" sz="3500" b="1" dirty="0">
                <a:latin typeface="Arial Black" pitchFamily="34" charset="0"/>
              </a:rPr>
              <a:t>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H:\Documents and Settings\Admin\Рабочий стол\Новая папка\IMG_5138.JPG"/>
          <p:cNvPicPr>
            <a:picLocks/>
          </p:cNvPicPr>
          <p:nvPr/>
        </p:nvPicPr>
        <p:blipFill>
          <a:blip r:embed="rId3" cstate="print"/>
          <a:srcRect l="6555" t="5459" r="14847"/>
          <a:stretch>
            <a:fillRect/>
          </a:stretch>
        </p:blipFill>
        <p:spPr bwMode="auto">
          <a:xfrm>
            <a:off x="5072066" y="214290"/>
            <a:ext cx="379436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ocuments and Settings\Admin\Рабочий стол\Бильбоке\IMG_51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07194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</a:t>
            </a:r>
          </a:p>
          <a:p>
            <a:pPr algn="ctr">
              <a:buNone/>
            </a:pPr>
            <a:endParaRPr lang="ru-RU" sz="4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FF66"/>
                </a:solidFill>
                <a:latin typeface="Arial Black" pitchFamily="34" charset="0"/>
              </a:rPr>
              <a:t>Вот </a:t>
            </a:r>
            <a:r>
              <a:rPr lang="ru-RU" sz="4400" b="1" dirty="0">
                <a:solidFill>
                  <a:srgbClr val="FFFF66"/>
                </a:solidFill>
                <a:latin typeface="Arial Black" pitchFamily="34" charset="0"/>
              </a:rPr>
              <a:t>такие игрушки Бильбоке, можно </a:t>
            </a:r>
            <a:r>
              <a:rPr lang="ru-RU" sz="4400" b="1" dirty="0" smtClean="0">
                <a:solidFill>
                  <a:srgbClr val="FFFF66"/>
                </a:solidFill>
                <a:latin typeface="Arial Black" pitchFamily="34" charset="0"/>
              </a:rPr>
              <a:t>сделать  из </a:t>
            </a:r>
            <a:r>
              <a:rPr lang="ru-RU" sz="4400" b="1" dirty="0">
                <a:solidFill>
                  <a:srgbClr val="FFFF66"/>
                </a:solidFill>
                <a:latin typeface="Arial Black" pitchFamily="34" charset="0"/>
              </a:rPr>
              <a:t>обрезанной пластиковой бутылки, киндера-сюрприза и </a:t>
            </a:r>
            <a:r>
              <a:rPr lang="ru-RU" sz="4400" b="1" dirty="0" smtClean="0">
                <a:solidFill>
                  <a:srgbClr val="FFFF66"/>
                </a:solidFill>
                <a:latin typeface="Arial Black" pitchFamily="34" charset="0"/>
              </a:rPr>
              <a:t>веревочки</a:t>
            </a:r>
            <a:endParaRPr lang="ru-RU" sz="4400" b="1" dirty="0">
              <a:solidFill>
                <a:srgbClr val="FFFF66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</TotalTime>
  <Words>108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Бильбоке</vt:lpstr>
      <vt:lpstr>Материал</vt:lpstr>
      <vt:lpstr>Цель игры 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Бильбоке</dc:title>
  <dc:creator>User</dc:creator>
  <cp:lastModifiedBy>User</cp:lastModifiedBy>
  <cp:revision>8</cp:revision>
  <dcterms:created xsi:type="dcterms:W3CDTF">2017-02-06T15:26:35Z</dcterms:created>
  <dcterms:modified xsi:type="dcterms:W3CDTF">2017-02-18T16:21:24Z</dcterms:modified>
</cp:coreProperties>
</file>