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06" autoAdjust="0"/>
    <p:restoredTop sz="94660"/>
  </p:normalViewPr>
  <p:slideViewPr>
    <p:cSldViewPr snapToGrid="0">
      <p:cViewPr varScale="1">
        <p:scale>
          <a:sx n="69" d="100"/>
          <a:sy n="69" d="100"/>
        </p:scale>
        <p:origin x="79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2A07AE-1934-47DC-8BEF-9D159732F9A0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15BA84-F692-49A6-AA5B-62B9EFA275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856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3C2AA4A2-D546-4FF6-B0A3-4916152AD0A7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197FA2F-5EF2-4E3E-AA74-E967772DB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9523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AA4A2-D546-4FF6-B0A3-4916152AD0A7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7FA2F-5EF2-4E3E-AA74-E967772DB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386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AA4A2-D546-4FF6-B0A3-4916152AD0A7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7FA2F-5EF2-4E3E-AA74-E967772DB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301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AA4A2-D546-4FF6-B0A3-4916152AD0A7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7FA2F-5EF2-4E3E-AA74-E967772DB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304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C2AA4A2-D546-4FF6-B0A3-4916152AD0A7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197FA2F-5EF2-4E3E-AA74-E967772DB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9090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AA4A2-D546-4FF6-B0A3-4916152AD0A7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7FA2F-5EF2-4E3E-AA74-E967772DB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176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AA4A2-D546-4FF6-B0A3-4916152AD0A7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7FA2F-5EF2-4E3E-AA74-E967772DB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611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AA4A2-D546-4FF6-B0A3-4916152AD0A7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7FA2F-5EF2-4E3E-AA74-E967772DB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302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AA4A2-D546-4FF6-B0A3-4916152AD0A7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7FA2F-5EF2-4E3E-AA74-E967772DB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849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AA4A2-D546-4FF6-B0A3-4916152AD0A7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197FA2F-5EF2-4E3E-AA74-E967772DB98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77695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3C2AA4A2-D546-4FF6-B0A3-4916152AD0A7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197FA2F-5EF2-4E3E-AA74-E967772DB98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01504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C2AA4A2-D546-4FF6-B0A3-4916152AD0A7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197FA2F-5EF2-4E3E-AA74-E967772DB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770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День защитника отечества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69" y="3386663"/>
            <a:ext cx="3459075" cy="35414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13" b="25909"/>
          <a:stretch/>
        </p:blipFill>
        <p:spPr>
          <a:xfrm>
            <a:off x="8482445" y="3221182"/>
            <a:ext cx="3709555" cy="3387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527" y="-206474"/>
            <a:ext cx="2187286" cy="27147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" t="28485" r="-2184" b="-7273"/>
          <a:stretch/>
        </p:blipFill>
        <p:spPr>
          <a:xfrm>
            <a:off x="9416310" y="0"/>
            <a:ext cx="2784699" cy="2964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0027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80109"/>
            <a:ext cx="10058400" cy="103909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4. </a:t>
            </a:r>
            <a:r>
              <a:rPr lang="ru-RU" b="1" i="1" dirty="0">
                <a:solidFill>
                  <a:srgbClr val="FF0000"/>
                </a:solidFill>
              </a:rPr>
              <a:t>«Назови ласково»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94" y="1219200"/>
            <a:ext cx="8015254" cy="5159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4149" y="2682153"/>
            <a:ext cx="3991131" cy="2624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8624966" y="5999018"/>
            <a:ext cx="34403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Танк-</a:t>
            </a:r>
            <a:r>
              <a:rPr lang="ru-RU" sz="2800" b="1" dirty="0" err="1" smtClean="0">
                <a:solidFill>
                  <a:srgbClr val="FF0000"/>
                </a:solidFill>
              </a:rPr>
              <a:t>танчик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899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09" y="363589"/>
            <a:ext cx="7853915" cy="5704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939" y="1787236"/>
            <a:ext cx="4222222" cy="25076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8034024" y="5933300"/>
            <a:ext cx="44473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Самолет-самолётик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802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59" y="229007"/>
            <a:ext cx="5929313" cy="62233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8199" y="1719023"/>
            <a:ext cx="2500092" cy="2966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6594764" y="5680364"/>
            <a:ext cx="45027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Солдат-солдатик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540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85374" y="5838764"/>
            <a:ext cx="3934691" cy="70104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Пушка-пушечка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68036"/>
            <a:ext cx="8190362" cy="5256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26"/>
          <a:stretch/>
        </p:blipFill>
        <p:spPr>
          <a:xfrm>
            <a:off x="8342762" y="1949792"/>
            <a:ext cx="3439779" cy="2913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84952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61563" y="5857702"/>
            <a:ext cx="4142509" cy="68164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Лошадь-лошадка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606"/>
            <a:ext cx="8058583" cy="6036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4182" y="1593077"/>
            <a:ext cx="3629890" cy="4264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28181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68521"/>
            <a:ext cx="10058400" cy="562751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Артикуляционная гимнастика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6472" y="731520"/>
            <a:ext cx="10058400" cy="626225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Стрельба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04109" y="6200025"/>
            <a:ext cx="8382000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b="1" dirty="0">
                <a:solidFill>
                  <a:srgbClr val="3333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• “Стрельба”. Четко произносить чередование звуков {к}, {г</a:t>
            </a:r>
            <a:r>
              <a:rPr lang="ru-RU" sz="2400" b="1" dirty="0" smtClean="0">
                <a:solidFill>
                  <a:srgbClr val="3333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}.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72" y="831272"/>
            <a:ext cx="3767137" cy="37671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198" y="2021263"/>
            <a:ext cx="2934566" cy="4422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950" y="1742465"/>
            <a:ext cx="3311906" cy="3794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43944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8764" y="232756"/>
            <a:ext cx="10058400" cy="626225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Гудит пароход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9382" y="5590425"/>
            <a:ext cx="11485418" cy="1122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3333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• “Гудит пароход”. Рот открыт, губы в улыбке, кончик языка опустить вниз, длительно произносит звук {ы</a:t>
            </a:r>
            <a:r>
              <a:rPr lang="ru-RU" sz="2000" b="1" dirty="0" smtClean="0">
                <a:solidFill>
                  <a:srgbClr val="3333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}.</a:t>
            </a: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4" y="858981"/>
            <a:ext cx="4552950" cy="476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835" y="858981"/>
            <a:ext cx="4448277" cy="4087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67130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5048"/>
            <a:ext cx="10058400" cy="6400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Танк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072" y="845128"/>
            <a:ext cx="6399764" cy="3160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8962"/>
            <a:ext cx="5505882" cy="3620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80108" y="5381063"/>
            <a:ext cx="11360728" cy="1263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b="1" dirty="0">
                <a:solidFill>
                  <a:srgbClr val="3333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• “Танк”. Многократно побарабанить кончиком языка по верхней десне с произнесением звука {т}:т-т-т…</a:t>
            </a:r>
            <a:endParaRPr lang="ru-RU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947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26958"/>
            <a:ext cx="10058400" cy="41035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             1.Военные профессии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09" y="2530561"/>
            <a:ext cx="7085734" cy="4208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45" y="226958"/>
            <a:ext cx="3200400" cy="25869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2835" y="748145"/>
            <a:ext cx="5060456" cy="5060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322619" y="1466628"/>
            <a:ext cx="1939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лётчик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115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350" y="284018"/>
            <a:ext cx="4572000" cy="60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2644" y="2514600"/>
            <a:ext cx="5142706" cy="419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45" y="153629"/>
            <a:ext cx="3476625" cy="2650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782291" y="914400"/>
            <a:ext cx="26739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танкист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622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765" y="380300"/>
            <a:ext cx="3814762" cy="5937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56759" cy="4230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909" y="2694277"/>
            <a:ext cx="6040582" cy="4058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043055" y="955964"/>
            <a:ext cx="29510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моряк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254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546" y="213103"/>
            <a:ext cx="10058400" cy="85369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2.Пальчиковая </a:t>
            </a:r>
            <a:r>
              <a:rPr lang="ru-RU" b="1" i="1" dirty="0">
                <a:solidFill>
                  <a:srgbClr val="FF0000"/>
                </a:solidFill>
              </a:rPr>
              <a:t>гимнастика </a:t>
            </a: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«</a:t>
            </a:r>
            <a:r>
              <a:rPr lang="ru-RU" b="1" i="1" dirty="0">
                <a:solidFill>
                  <a:srgbClr val="FF0000"/>
                </a:solidFill>
              </a:rPr>
              <a:t>Бойцы – </a:t>
            </a:r>
            <a:r>
              <a:rPr lang="ru-RU" b="1" i="1" dirty="0" smtClean="0">
                <a:solidFill>
                  <a:srgbClr val="FF0000"/>
                </a:solidFill>
              </a:rPr>
              <a:t>молодцы»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7819" y="1345578"/>
            <a:ext cx="4045527" cy="5309061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000" b="1" i="1" dirty="0">
                <a:solidFill>
                  <a:srgbClr val="FF0000"/>
                </a:solidFill>
              </a:rPr>
              <a:t>Солдаты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ru-RU" sz="2000" dirty="0"/>
              <a:t> Мы солдаты, мы солдаты, бодрым шагом мы идем.</a:t>
            </a:r>
          </a:p>
          <a:p>
            <a:r>
              <a:rPr lang="ru-RU" sz="2000" dirty="0"/>
              <a:t>(Пальцы бодро «Маршируют» по столу.)</a:t>
            </a:r>
          </a:p>
          <a:p>
            <a:r>
              <a:rPr lang="ru-RU" sz="2000" dirty="0"/>
              <a:t>В нашу армию, ребята, просто так не попадешь.</a:t>
            </a:r>
          </a:p>
          <a:p>
            <a:r>
              <a:rPr lang="ru-RU" sz="2000" dirty="0"/>
              <a:t>(Пальцы сжаты в кулак, указательный вверх и покачивается влево-вправо.)</a:t>
            </a:r>
          </a:p>
          <a:p>
            <a:r>
              <a:rPr lang="ru-RU" sz="2000" dirty="0"/>
              <a:t>Нужно быть умелыми, сильными и смелыми.</a:t>
            </a:r>
          </a:p>
          <a:p>
            <a:r>
              <a:rPr lang="ru-RU" sz="2000" dirty="0"/>
              <a:t>(Ладонь вверх, пальцы растопырены, сжимаются и разжимаются.)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7440" y="1801435"/>
            <a:ext cx="4974648" cy="3730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6182" y="1196838"/>
            <a:ext cx="3006436" cy="5457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23187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3564" y="254667"/>
            <a:ext cx="10058400" cy="88140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3. «Сигнальщики»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2508" y="695370"/>
            <a:ext cx="4184073" cy="585783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Вот </a:t>
            </a:r>
            <a:r>
              <a:rPr lang="ru-RU" sz="2000" dirty="0"/>
              <a:t>флажки — четыре цвета.</a:t>
            </a:r>
          </a:p>
          <a:p>
            <a:r>
              <a:rPr lang="ru-RU" sz="2000" dirty="0"/>
              <a:t>Нам игра знакома эта.</a:t>
            </a:r>
          </a:p>
          <a:p>
            <a:r>
              <a:rPr lang="ru-RU" sz="2000" dirty="0"/>
              <a:t>флажок я желтый подниму —</a:t>
            </a:r>
          </a:p>
          <a:p>
            <a:r>
              <a:rPr lang="ru-RU" sz="2000" dirty="0"/>
              <a:t>Всех похлопать попрошу.</a:t>
            </a:r>
          </a:p>
          <a:p>
            <a:r>
              <a:rPr lang="ru-RU" sz="2000" dirty="0"/>
              <a:t>Флаг зеленый подниму —</a:t>
            </a:r>
          </a:p>
          <a:p>
            <a:r>
              <a:rPr lang="ru-RU" sz="2000" dirty="0"/>
              <a:t>Всех потопать попрошу.</a:t>
            </a:r>
          </a:p>
          <a:p>
            <a:r>
              <a:rPr lang="ru-RU" sz="2000" dirty="0"/>
              <a:t>Синий — будем мы молчать.</a:t>
            </a:r>
          </a:p>
          <a:p>
            <a:r>
              <a:rPr lang="ru-RU" sz="2000" dirty="0"/>
              <a:t>Красный — все «Ура!» кричать.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0546" y="254667"/>
            <a:ext cx="3200725" cy="61652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567" y="1801352"/>
            <a:ext cx="4374888" cy="39533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28255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183</TotalTime>
  <Words>178</Words>
  <Application>Microsoft Office PowerPoint</Application>
  <PresentationFormat>Широкоэкранный</PresentationFormat>
  <Paragraphs>37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Garamond</vt:lpstr>
      <vt:lpstr>Times New Roman</vt:lpstr>
      <vt:lpstr>Савон</vt:lpstr>
      <vt:lpstr>День защитника отечества</vt:lpstr>
      <vt:lpstr>Артикуляционная гимнастика</vt:lpstr>
      <vt:lpstr>Презентация PowerPoint</vt:lpstr>
      <vt:lpstr>Презентация PowerPoint</vt:lpstr>
      <vt:lpstr>             1.Военные профессии</vt:lpstr>
      <vt:lpstr>Презентация PowerPoint</vt:lpstr>
      <vt:lpstr>Презентация PowerPoint</vt:lpstr>
      <vt:lpstr>2.Пальчиковая гимнастика  «Бойцы – молодцы»</vt:lpstr>
      <vt:lpstr>3. «Сигнальщики» </vt:lpstr>
      <vt:lpstr>4. «Назови ласково»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защитника отечества</dc:title>
  <dc:creator>Home</dc:creator>
  <cp:lastModifiedBy>Home</cp:lastModifiedBy>
  <cp:revision>9</cp:revision>
  <dcterms:created xsi:type="dcterms:W3CDTF">2017-02-12T08:41:44Z</dcterms:created>
  <dcterms:modified xsi:type="dcterms:W3CDTF">2017-02-12T11:44:44Z</dcterms:modified>
</cp:coreProperties>
</file>