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7" r:id="rId4"/>
    <p:sldId id="267" r:id="rId5"/>
    <p:sldId id="269" r:id="rId6"/>
    <p:sldId id="265" r:id="rId7"/>
    <p:sldId id="264" r:id="rId8"/>
    <p:sldId id="263" r:id="rId9"/>
    <p:sldId id="262" r:id="rId10"/>
    <p:sldId id="261" r:id="rId11"/>
    <p:sldId id="260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1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264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10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326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741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310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004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549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415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060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64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620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132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&#1055;&#1086;&#1083;&#1100;&#1079;&#1086;&#1074;&#1072;&#1090;&#1077;&#1083;&#1100;\Downloads\&#1091;&#1084;&#1082;%20&#1041;&#1080;&#1073;&#1086;&#1083;&#1077;&#1090;&#1086;&#1074;&#1086;&#1081;%202-9\&#1085;&#1072;&#1095;%20&#1082;&#1083;\enjoy%20eng%203\Enjoy%20Listening%20and%20Playing%20-%203%20&#1082;&#1083;\unit4\U4_L53_Ex2.swf" TargetMode="Externa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8.png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13" Type="http://schemas.openxmlformats.org/officeDocument/2006/relationships/image" Target="../media/image20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5.png"/><Relationship Id="rId3" Type="http://schemas.openxmlformats.org/officeDocument/2006/relationships/image" Target="../media/image18.png"/><Relationship Id="rId7" Type="http://schemas.openxmlformats.org/officeDocument/2006/relationships/image" Target="../media/image12.png"/><Relationship Id="rId12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16.gif"/><Relationship Id="rId5" Type="http://schemas.openxmlformats.org/officeDocument/2006/relationships/image" Target="../media/image8.png"/><Relationship Id="rId15" Type="http://schemas.openxmlformats.org/officeDocument/2006/relationships/image" Target="../media/image6.png"/><Relationship Id="rId10" Type="http://schemas.openxmlformats.org/officeDocument/2006/relationships/image" Target="../media/image13.png"/><Relationship Id="rId4" Type="http://schemas.openxmlformats.org/officeDocument/2006/relationships/image" Target="../media/image19.png"/><Relationship Id="rId9" Type="http://schemas.openxmlformats.org/officeDocument/2006/relationships/image" Target="../media/image14.jpeg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4700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Одежда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5800" y="4185170"/>
            <a:ext cx="7772400" cy="14700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Clothes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4654" y="2020189"/>
            <a:ext cx="81146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Презентация к уроку английского языка в 3 классе </a:t>
            </a:r>
          </a:p>
          <a:p>
            <a:pPr algn="ctr"/>
            <a:r>
              <a:rPr lang="ru-RU" sz="4000" dirty="0" smtClean="0"/>
              <a:t>по учебнику Верещагиной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519772" y="5934670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Зайцева Елена Анатольевна, учитель английского языка, МБОУ «Гимназия №12», Ленинск - Кузнецкий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202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539" y="1246018"/>
            <a:ext cx="1670456" cy="218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510" y="920621"/>
            <a:ext cx="1795432" cy="1931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706" y="1674101"/>
            <a:ext cx="1080120" cy="235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7122" y="2316532"/>
            <a:ext cx="1296144" cy="2754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900" y="3212976"/>
            <a:ext cx="1390652" cy="2629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7" y="3737470"/>
            <a:ext cx="1368152" cy="26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039" y="5098051"/>
            <a:ext cx="1563454" cy="1678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369" y="332657"/>
            <a:ext cx="1196368" cy="1510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8464" y="920621"/>
            <a:ext cx="19183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new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old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big small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blue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red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brown grey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3969" y="80409"/>
            <a:ext cx="6503776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Составьте словосочетания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0405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U4_L53_Ex2.swf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116607" y="1120887"/>
            <a:ext cx="6966774" cy="497240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951820" y="184522"/>
            <a:ext cx="324036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err="1" smtClean="0"/>
              <a:t>Физминутка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36537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23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080790"/>
              </p:ext>
            </p:extLst>
          </p:nvPr>
        </p:nvGraphicFramePr>
        <p:xfrm>
          <a:off x="340837" y="1412776"/>
          <a:ext cx="8462326" cy="448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4089"/>
                <a:gridCol w="994089"/>
                <a:gridCol w="1103028"/>
                <a:gridCol w="1525177"/>
                <a:gridCol w="1398079"/>
                <a:gridCol w="1169029"/>
                <a:gridCol w="1278835"/>
              </a:tblGrid>
              <a:tr h="93639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фио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слова по теме «Одежда»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воспринимать информацию на слух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работать над произношением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читать текст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говорить об одежде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2921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21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21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21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21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21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21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21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21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19672" y="188640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Подведем итоги</a:t>
            </a:r>
            <a:endParaRPr lang="ru-RU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463" y="5896210"/>
            <a:ext cx="3267075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022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844824" y="2492896"/>
            <a:ext cx="5454352" cy="255454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4000" dirty="0" smtClean="0"/>
              <a:t>Good</a:t>
            </a:r>
            <a:r>
              <a:rPr lang="en-US" sz="4000" dirty="0"/>
              <a:t>. Better. The best.</a:t>
            </a:r>
          </a:p>
          <a:p>
            <a:r>
              <a:rPr lang="en-US" sz="4000" dirty="0"/>
              <a:t>Let us never rest,</a:t>
            </a:r>
          </a:p>
          <a:p>
            <a:r>
              <a:rPr lang="en-US" sz="4000" dirty="0"/>
              <a:t>Till our good is better</a:t>
            </a:r>
          </a:p>
          <a:p>
            <a:r>
              <a:rPr lang="en-US" sz="4000" dirty="0"/>
              <a:t>And our better is </a:t>
            </a:r>
            <a:r>
              <a:rPr lang="en-US" sz="4000" dirty="0" smtClean="0"/>
              <a:t>best</a:t>
            </a:r>
            <a:r>
              <a:rPr lang="ru-RU" sz="4000" dirty="0"/>
              <a:t>.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03648" y="560128"/>
            <a:ext cx="6336704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4000" dirty="0" smtClean="0">
                <a:solidFill>
                  <a:prstClr val="black"/>
                </a:solidFill>
              </a:rPr>
              <a:t>Фонетическая тренировка: </a:t>
            </a:r>
            <a:r>
              <a:rPr lang="en-US" sz="4000" dirty="0" err="1" smtClean="0">
                <a:solidFill>
                  <a:prstClr val="black"/>
                </a:solidFill>
              </a:rPr>
              <a:t>Звуки</a:t>
            </a:r>
            <a:r>
              <a:rPr lang="en-US" sz="4000" dirty="0" smtClean="0">
                <a:solidFill>
                  <a:prstClr val="black"/>
                </a:solidFill>
              </a:rPr>
              <a:t> </a:t>
            </a:r>
            <a:r>
              <a:rPr lang="en-US" sz="4000" dirty="0">
                <a:solidFill>
                  <a:prstClr val="black"/>
                </a:solidFill>
              </a:rPr>
              <a:t>[ t ] [ ð ]</a:t>
            </a:r>
            <a:endParaRPr lang="en-US" sz="4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3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e4"/>
          <p:cNvSpPr/>
          <p:nvPr/>
        </p:nvSpPr>
        <p:spPr>
          <a:xfrm>
            <a:off x="111497" y="4509120"/>
            <a:ext cx="750168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eng</a:t>
            </a:r>
            <a:endParaRPr lang="ru-RU" dirty="0"/>
          </a:p>
        </p:txBody>
      </p:sp>
      <p:sp>
        <p:nvSpPr>
          <p:cNvPr id="39" name="e3"/>
          <p:cNvSpPr/>
          <p:nvPr/>
        </p:nvSpPr>
        <p:spPr>
          <a:xfrm>
            <a:off x="157177" y="3645024"/>
            <a:ext cx="750168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eng</a:t>
            </a:r>
            <a:endParaRPr lang="ru-RU" dirty="0"/>
          </a:p>
        </p:txBody>
      </p:sp>
      <p:sp>
        <p:nvSpPr>
          <p:cNvPr id="40" name="e2"/>
          <p:cNvSpPr/>
          <p:nvPr/>
        </p:nvSpPr>
        <p:spPr>
          <a:xfrm>
            <a:off x="148444" y="2853195"/>
            <a:ext cx="750168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eng</a:t>
            </a:r>
            <a:endParaRPr lang="ru-RU" dirty="0"/>
          </a:p>
        </p:txBody>
      </p:sp>
      <p:sp>
        <p:nvSpPr>
          <p:cNvPr id="41" name="e1"/>
          <p:cNvSpPr/>
          <p:nvPr/>
        </p:nvSpPr>
        <p:spPr>
          <a:xfrm>
            <a:off x="148444" y="1975520"/>
            <a:ext cx="750168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eng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>
              <a:latin typeface="Century Gothic" pitchFamily="34" charset="0"/>
            </a:endParaRP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>
              <a:latin typeface="Century Gothic" pitchFamily="34" charset="0"/>
            </a:endParaRPr>
          </a:p>
        </p:txBody>
      </p:sp>
      <p:sp>
        <p:nvSpPr>
          <p:cNvPr id="11" name="g"/>
          <p:cNvSpPr/>
          <p:nvPr/>
        </p:nvSpPr>
        <p:spPr>
          <a:xfrm>
            <a:off x="954364" y="1750939"/>
            <a:ext cx="7102241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latin typeface="Century Gothic" pitchFamily="34" charset="0"/>
                <a:cs typeface="Times New Roman" pitchFamily="18" charset="0"/>
              </a:rPr>
              <a:t>Good – better –the best</a:t>
            </a:r>
            <a:endParaRPr lang="ru-RU" sz="4400" b="1" dirty="0">
              <a:latin typeface="Century Gothic" pitchFamily="34" charset="0"/>
            </a:endParaRPr>
          </a:p>
        </p:txBody>
      </p:sp>
      <p:sp>
        <p:nvSpPr>
          <p:cNvPr id="12" name="b"/>
          <p:cNvSpPr/>
          <p:nvPr/>
        </p:nvSpPr>
        <p:spPr>
          <a:xfrm>
            <a:off x="954364" y="2636912"/>
            <a:ext cx="7146028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latin typeface="Century Gothic" pitchFamily="34" charset="0"/>
                <a:cs typeface="Times New Roman" pitchFamily="18" charset="0"/>
              </a:rPr>
              <a:t>Bad – worse –the worst</a:t>
            </a:r>
            <a:endParaRPr lang="ru-RU" sz="4400" b="1" dirty="0">
              <a:latin typeface="Century Gothic" pitchFamily="34" charset="0"/>
            </a:endParaRPr>
          </a:p>
        </p:txBody>
      </p:sp>
      <p:sp>
        <p:nvSpPr>
          <p:cNvPr id="13" name="big"/>
          <p:cNvSpPr/>
          <p:nvPr/>
        </p:nvSpPr>
        <p:spPr>
          <a:xfrm>
            <a:off x="943668" y="3501008"/>
            <a:ext cx="7156724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latin typeface="Century Gothic" pitchFamily="34" charset="0"/>
                <a:cs typeface="Times New Roman" pitchFamily="18" charset="0"/>
              </a:rPr>
              <a:t>Big – bigg</a:t>
            </a:r>
            <a:r>
              <a:rPr lang="en-US" sz="4400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er</a:t>
            </a:r>
            <a:r>
              <a:rPr lang="en-US" sz="4400" b="1" dirty="0" smtClean="0">
                <a:latin typeface="Century Gothic" pitchFamily="34" charset="0"/>
                <a:cs typeface="Times New Roman" pitchFamily="18" charset="0"/>
              </a:rPr>
              <a:t> – the bigg</a:t>
            </a:r>
            <a:r>
              <a:rPr lang="en-US" sz="4400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est</a:t>
            </a:r>
            <a:endParaRPr lang="ru-RU" sz="4400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14" name="o"/>
          <p:cNvSpPr/>
          <p:nvPr/>
        </p:nvSpPr>
        <p:spPr>
          <a:xfrm>
            <a:off x="943668" y="4365104"/>
            <a:ext cx="7156724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latin typeface="Century Gothic" pitchFamily="34" charset="0"/>
                <a:cs typeface="Times New Roman" pitchFamily="18" charset="0"/>
              </a:rPr>
              <a:t>Old – old</a:t>
            </a:r>
            <a:r>
              <a:rPr lang="en-US" sz="4400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er</a:t>
            </a:r>
            <a:r>
              <a:rPr lang="en-US" sz="4400" b="1" dirty="0" smtClean="0">
                <a:latin typeface="Century Gothic" pitchFamily="34" charset="0"/>
                <a:cs typeface="Times New Roman" pitchFamily="18" charset="0"/>
              </a:rPr>
              <a:t> – the old</a:t>
            </a:r>
            <a:r>
              <a:rPr lang="en-US" sz="4400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est</a:t>
            </a:r>
            <a:endParaRPr lang="ru-RU" sz="4400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15" name="n"/>
          <p:cNvSpPr/>
          <p:nvPr/>
        </p:nvSpPr>
        <p:spPr>
          <a:xfrm>
            <a:off x="943668" y="5229200"/>
            <a:ext cx="7156724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latin typeface="Century Gothic" pitchFamily="34" charset="0"/>
              </a:rPr>
              <a:t>New –new</a:t>
            </a:r>
            <a:r>
              <a:rPr lang="en-US" sz="4400" b="1" dirty="0" smtClean="0">
                <a:solidFill>
                  <a:srgbClr val="FF0000"/>
                </a:solidFill>
                <a:latin typeface="Century Gothic" pitchFamily="34" charset="0"/>
              </a:rPr>
              <a:t>er</a:t>
            </a:r>
            <a:r>
              <a:rPr lang="en-US" sz="4400" b="1" dirty="0" smtClean="0">
                <a:latin typeface="Century Gothic" pitchFamily="34" charset="0"/>
              </a:rPr>
              <a:t> – the new</a:t>
            </a:r>
            <a:r>
              <a:rPr lang="en-US" sz="4400" b="1" dirty="0" smtClean="0">
                <a:solidFill>
                  <a:srgbClr val="FF0000"/>
                </a:solidFill>
                <a:latin typeface="Century Gothic" pitchFamily="34" charset="0"/>
              </a:rPr>
              <a:t>est</a:t>
            </a:r>
            <a:endParaRPr lang="ru-RU" sz="4400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95834" y="260647"/>
            <a:ext cx="7753141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Повторим степени сравнения прилагательных</a:t>
            </a:r>
            <a:endParaRPr lang="ru-RU" sz="3600" dirty="0"/>
          </a:p>
        </p:txBody>
      </p:sp>
      <p:sp>
        <p:nvSpPr>
          <p:cNvPr id="22" name="e15"/>
          <p:cNvSpPr/>
          <p:nvPr/>
        </p:nvSpPr>
        <p:spPr>
          <a:xfrm>
            <a:off x="144354" y="5401632"/>
            <a:ext cx="750168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eng</a:t>
            </a:r>
            <a:endParaRPr lang="ru-RU" dirty="0"/>
          </a:p>
        </p:txBody>
      </p:sp>
      <p:sp>
        <p:nvSpPr>
          <p:cNvPr id="23" name="1"/>
          <p:cNvSpPr/>
          <p:nvPr/>
        </p:nvSpPr>
        <p:spPr>
          <a:xfrm>
            <a:off x="8269447" y="1894955"/>
            <a:ext cx="705498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rus</a:t>
            </a:r>
            <a:endParaRPr lang="ru-RU" b="1" dirty="0"/>
          </a:p>
        </p:txBody>
      </p:sp>
      <p:sp>
        <p:nvSpPr>
          <p:cNvPr id="29" name="2"/>
          <p:cNvSpPr/>
          <p:nvPr/>
        </p:nvSpPr>
        <p:spPr>
          <a:xfrm>
            <a:off x="8269447" y="2759051"/>
            <a:ext cx="705498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rus</a:t>
            </a:r>
            <a:endParaRPr lang="ru-RU" b="1" dirty="0"/>
          </a:p>
        </p:txBody>
      </p:sp>
      <p:sp>
        <p:nvSpPr>
          <p:cNvPr id="30" name="3"/>
          <p:cNvSpPr/>
          <p:nvPr/>
        </p:nvSpPr>
        <p:spPr>
          <a:xfrm>
            <a:off x="8266039" y="3645024"/>
            <a:ext cx="705498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rus</a:t>
            </a:r>
            <a:endParaRPr lang="ru-RU" b="1" dirty="0"/>
          </a:p>
        </p:txBody>
      </p:sp>
      <p:sp>
        <p:nvSpPr>
          <p:cNvPr id="31" name="4"/>
          <p:cNvSpPr/>
          <p:nvPr/>
        </p:nvSpPr>
        <p:spPr>
          <a:xfrm>
            <a:off x="8222392" y="4463539"/>
            <a:ext cx="705498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rus</a:t>
            </a:r>
            <a:endParaRPr lang="ru-RU" b="1" dirty="0"/>
          </a:p>
        </p:txBody>
      </p:sp>
      <p:sp>
        <p:nvSpPr>
          <p:cNvPr id="32" name="5"/>
          <p:cNvSpPr/>
          <p:nvPr/>
        </p:nvSpPr>
        <p:spPr>
          <a:xfrm>
            <a:off x="8236204" y="5373216"/>
            <a:ext cx="705498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rus</a:t>
            </a:r>
            <a:endParaRPr lang="ru-RU" b="1" dirty="0"/>
          </a:p>
        </p:txBody>
      </p:sp>
      <p:sp>
        <p:nvSpPr>
          <p:cNvPr id="33" name="х"/>
          <p:cNvSpPr/>
          <p:nvPr/>
        </p:nvSpPr>
        <p:spPr>
          <a:xfrm>
            <a:off x="981860" y="1777386"/>
            <a:ext cx="7118532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400" b="1" dirty="0" smtClean="0">
                <a:latin typeface="Century Gothic" pitchFamily="34" charset="0"/>
                <a:cs typeface="Times New Roman" pitchFamily="18" charset="0"/>
              </a:rPr>
              <a:t>хороший</a:t>
            </a:r>
            <a:endParaRPr lang="ru-RU" sz="4400" b="1" dirty="0">
              <a:latin typeface="Century Gothic" pitchFamily="34" charset="0"/>
            </a:endParaRPr>
          </a:p>
        </p:txBody>
      </p:sp>
      <p:sp>
        <p:nvSpPr>
          <p:cNvPr id="34" name="пл"/>
          <p:cNvSpPr/>
          <p:nvPr/>
        </p:nvSpPr>
        <p:spPr>
          <a:xfrm>
            <a:off x="944891" y="2641482"/>
            <a:ext cx="7146028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400" b="1" dirty="0" smtClean="0">
                <a:latin typeface="Century Gothic" pitchFamily="34" charset="0"/>
                <a:cs typeface="Times New Roman" pitchFamily="18" charset="0"/>
              </a:rPr>
              <a:t>плохой</a:t>
            </a:r>
            <a:endParaRPr lang="ru-RU" sz="4400" b="1" dirty="0">
              <a:latin typeface="Century Gothic" pitchFamily="34" charset="0"/>
            </a:endParaRPr>
          </a:p>
        </p:txBody>
      </p:sp>
      <p:sp>
        <p:nvSpPr>
          <p:cNvPr id="35" name="бо"/>
          <p:cNvSpPr/>
          <p:nvPr/>
        </p:nvSpPr>
        <p:spPr>
          <a:xfrm>
            <a:off x="959423" y="3501008"/>
            <a:ext cx="7131496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400" b="1" dirty="0" smtClean="0">
                <a:latin typeface="Century Gothic" pitchFamily="34" charset="0"/>
                <a:cs typeface="Times New Roman" pitchFamily="18" charset="0"/>
              </a:rPr>
              <a:t>большой</a:t>
            </a:r>
            <a:endParaRPr lang="ru-RU" sz="4400" b="1" dirty="0">
              <a:latin typeface="Century Gothic" pitchFamily="34" charset="0"/>
            </a:endParaRPr>
          </a:p>
        </p:txBody>
      </p:sp>
      <p:sp>
        <p:nvSpPr>
          <p:cNvPr id="36" name="ст"/>
          <p:cNvSpPr/>
          <p:nvPr/>
        </p:nvSpPr>
        <p:spPr>
          <a:xfrm>
            <a:off x="945608" y="4365104"/>
            <a:ext cx="7163540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400" b="1" dirty="0" smtClean="0">
                <a:latin typeface="Century Gothic" pitchFamily="34" charset="0"/>
                <a:cs typeface="Times New Roman" pitchFamily="18" charset="0"/>
              </a:rPr>
              <a:t>старый</a:t>
            </a:r>
            <a:endParaRPr lang="ru-RU" sz="4400" b="1" dirty="0">
              <a:latin typeface="Century Gothic" pitchFamily="34" charset="0"/>
            </a:endParaRPr>
          </a:p>
        </p:txBody>
      </p:sp>
      <p:sp>
        <p:nvSpPr>
          <p:cNvPr id="37" name="но"/>
          <p:cNvSpPr/>
          <p:nvPr/>
        </p:nvSpPr>
        <p:spPr>
          <a:xfrm>
            <a:off x="943668" y="5202792"/>
            <a:ext cx="7156724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400" b="1" dirty="0" smtClean="0">
                <a:latin typeface="Century Gothic" pitchFamily="34" charset="0"/>
                <a:cs typeface="Times New Roman" pitchFamily="18" charset="0"/>
              </a:rPr>
              <a:t>новый</a:t>
            </a:r>
            <a:endParaRPr lang="ru-RU" sz="4400" b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74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162" y="1283557"/>
            <a:ext cx="2452353" cy="135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003" y="1275355"/>
            <a:ext cx="2858043" cy="118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874" y="3373117"/>
            <a:ext cx="1927631" cy="128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73" y="1214588"/>
            <a:ext cx="1191673" cy="1906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61" y="3708633"/>
            <a:ext cx="1646386" cy="1646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515" y="3455941"/>
            <a:ext cx="1344974" cy="162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410519" y="5170137"/>
            <a:ext cx="1079783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000" dirty="0"/>
              <a:t>coat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257552" y="5457917"/>
            <a:ext cx="1800200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sandals</a:t>
            </a:r>
            <a:endParaRPr lang="ru-RU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2007668" y="6165803"/>
            <a:ext cx="1429022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jeans</a:t>
            </a:r>
            <a:endParaRPr lang="ru-RU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6385894" y="6093296"/>
            <a:ext cx="967342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hat</a:t>
            </a:r>
            <a:endParaRPr lang="ru-RU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3183798" y="5157498"/>
            <a:ext cx="1672012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blouse</a:t>
            </a:r>
            <a:endParaRPr lang="ru-RU" sz="4000" dirty="0"/>
          </a:p>
        </p:txBody>
      </p:sp>
      <p:sp>
        <p:nvSpPr>
          <p:cNvPr id="17" name="чек"/>
          <p:cNvSpPr/>
          <p:nvPr/>
        </p:nvSpPr>
        <p:spPr>
          <a:xfrm>
            <a:off x="3706666" y="6381328"/>
            <a:ext cx="1689036" cy="4413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check</a:t>
            </a:r>
            <a:endParaRPr lang="ru-RU" sz="4000" dirty="0"/>
          </a:p>
        </p:txBody>
      </p:sp>
      <p:sp>
        <p:nvSpPr>
          <p:cNvPr id="18" name="TextBox 17"/>
          <p:cNvSpPr txBox="1"/>
          <p:nvPr/>
        </p:nvSpPr>
        <p:spPr>
          <a:xfrm>
            <a:off x="64140" y="5001076"/>
            <a:ext cx="1585855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shoes</a:t>
            </a:r>
            <a:endParaRPr lang="ru-RU" sz="4000" dirty="0"/>
          </a:p>
        </p:txBody>
      </p:sp>
      <p:pic>
        <p:nvPicPr>
          <p:cNvPr id="27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49" y="3483146"/>
            <a:ext cx="1407237" cy="1451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156020" y="223878"/>
            <a:ext cx="1747967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shorts</a:t>
            </a:r>
            <a:endParaRPr lang="ru-RU" sz="4000" dirty="0"/>
          </a:p>
        </p:txBody>
      </p:sp>
      <p:sp>
        <p:nvSpPr>
          <p:cNvPr id="21" name="TextBox 20"/>
          <p:cNvSpPr txBox="1"/>
          <p:nvPr/>
        </p:nvSpPr>
        <p:spPr>
          <a:xfrm>
            <a:off x="266960" y="223878"/>
            <a:ext cx="458885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Match </a:t>
            </a:r>
            <a:r>
              <a:rPr lang="ru-RU" sz="4000" dirty="0" smtClean="0"/>
              <a:t>(соотнеси)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46966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-0.05787 C 0.03559 -0.06389 0.02708 -0.06528 0.06961 -0.06158 C 0.08472 -0.0581 0.09895 -0.04931 0.11423 -0.04746 C 0.12916 -0.0456 0.14409 -0.04514 0.15902 -0.04398 C 0.18576 -0.03959 0.21128 -0.02662 0.23802 -0.02292 C 0.25902 -0.02014 0.30121 -0.01598 0.30121 -0.01598 C 0.3368 -0.00324 0.45277 -0.0206 0.48524 -0.02292 C 0.51545 -0.04283 0.4809 -0.02269 0.55382 -0.02639 C 0.55746 -0.02662 0.56024 -0.03264 0.56406 -0.03334 C 0.58073 -0.03635 0.59757 -0.03588 0.61423 -0.03704 C 0.6158 -0.0375 0.63194 -0.04098 0.63541 -0.04398 C 0.63854 -0.04676 0.63993 -0.05232 0.64323 -0.0544 C 0.67014 -0.07084 0.7184 -0.07315 0.74583 -0.07547 C 0.75573 -0.08079 0.76545 -0.08681 0.77482 -0.09306 C 0.7776 -0.09491 0.77968 -0.09885 0.78281 -0.1 C 0.78958 -0.10255 0.79687 -0.10255 0.80382 -0.10371 C 0.80989 -0.10602 0.81632 -0.10741 0.82222 -0.11065 C 0.83333 -0.11667 0.84201 -0.12662 0.85382 -0.13172 C 0.85642 -0.1375 0.8585 -0.14375 0.86145 -0.14931 C 0.86389 -0.15324 0.86788 -0.15533 0.86961 -0.15973 C 0.8717 -0.16505 0.87083 -0.17153 0.87222 -0.17732 C 0.87343 -0.18218 0.87569 -0.18658 0.87743 -0.19121 C 0.8783 -0.19699 0.87847 -0.20324 0.88003 -0.2088 C 0.88125 -0.21273 0.88472 -0.21528 0.88541 -0.21945 C 0.8875 -0.23079 0.88715 -0.24283 0.88802 -0.2544 C 0.8868 -0.26736 0.88854 -0.28241 0.88281 -0.29306 C 0.86996 -0.3169 0.85086 -0.33218 0.83541 -0.35278 C 0.83229 -0.35695 0.82656 -0.35486 0.82222 -0.35625 C 0.81875 -0.35718 0.8151 -0.35857 0.81163 -0.35973 C 0.8092 -0.36227 0.79722 -0.375 0.79323 -0.37732 C 0.78802 -0.38033 0.77743 -0.38426 0.77743 -0.38426 C 0.76823 -0.39236 0.75451 -0.40718 0.74323 -0.4088 C 0.7302 -0.41065 0.71701 -0.41111 0.70382 -0.41227 C 0.6493 -0.43125 0.59097 -0.41621 0.53541 -0.4088 C 0.51371 -0.40162 0.4927 -0.39236 0.47222 -0.38079 C 0.44409 -0.36505 0.41024 -0.35672 0.38003 -0.35278 C 0.35642 -0.33982 0.3717 -0.3456 0.33281 -0.3456 " pathEditMode="relative" ptsTypes="ffffffffffffffffffffffffffffffffffff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-0.02013 C -0.00277 -0.01898 -3.05556E-6 -0.01851 0.00243 -0.01666 C 0.00434 -0.01481 0.00556 -0.01111 0.00747 -0.00949 C 0.01702 -0.00324 0.02952 -0.00347 0.03941 0.00093 C 0.06302 0.022 0.10157 0.02477 0.12882 0.02894 C 0.14861 0.03195 0.16667 0.03843 0.18664 0.03959 C 0.21563 0.04144 0.24427 0.0419 0.27327 0.04306 C 0.33403 0.04931 0.3132 0.04862 0.40504 0.04306 C 0.4224 0.0419 0.43577 0.02987 0.45243 0.02547 C 0.46702 0.01274 0.45764 0.02037 0.48143 0.0044 C 0.49983 -0.00787 0.49688 -0.03287 0.51563 -0.0412 C 0.5349 -0.06689 0.55174 -0.09282 0.57084 -0.11828 C 0.575 -0.12384 0.5757 -0.13263 0.57882 -0.13935 C 0.58195 -0.1456 0.58594 -0.15115 0.58941 -0.15694 C 0.60278 -0.20208 0.58577 -0.14907 0.60243 -0.18842 C 0.60382 -0.19166 0.60382 -0.19583 0.60504 -0.19907 C 0.60643 -0.20277 0.60868 -0.20601 0.61042 -0.20949 C 0.61407 -0.22407 0.62084 -0.2368 0.62361 -0.25162 C 0.62743 -0.27152 0.62674 -0.29189 0.63143 -0.31134 C 0.63004 -0.36088 0.63403 -0.41319 0.61042 -0.45509 C 0.60104 -0.47175 0.58941 -0.48611 0.57622 -0.49722 C 0.57292 -0.5 0.5691 -0.50162 0.56563 -0.50439 C 0.56025 -0.50879 0.54983 -0.51828 0.54983 -0.51805 C 0.54809 -0.52175 0.54775 -0.52777 0.54462 -0.52893 C 0.54028 -0.53055 0.53594 -0.525 0.53143 -0.52546 C 0.525 -0.52615 0.51927 -0.53078 0.51302 -0.5324 C 0.50261 -0.53541 0.49202 -0.53703 0.48143 -0.53935 C 0.45625 -0.55046 0.40243 -0.55 0.40243 -0.54976 C 0.38403 -0.54884 0.36545 -0.54907 0.34688 -0.54629 C 0.33386 -0.54421 0.32101 -0.53935 0.30747 -0.53588 C 0.30348 -0.53472 0.29462 -0.5324 0.29462 -0.53217 C 0.27466 -0.51504 0.29879 -0.53865 0.28143 -0.51134 C 0.27535 -0.50185 0.25591 -0.49074 0.24723 -0.4868 C 0.24063 -0.47777 0.23299 -0.47754 0.22622 -0.46921 C 0.21667 -0.45856 0.20834 -0.44583 0.19948 -0.43402 C 0.19323 -0.42546 0.18889 -0.42546 0.18403 -0.41666 C 0.1783 -0.40671 0.17205 -0.39328 0.16823 -0.38148 C 0.16233 -0.36319 0.16702 -0.36226 0.15504 -0.34629 C 0.1533 -0.33935 0.15157 -0.3324 0.14983 -0.32546 C 0.14896 -0.32199 0.14809 -0.31828 0.14723 -0.31481 C 0.14636 -0.31134 0.14462 -0.30439 0.14462 -0.30416 C 0.14566 -0.28449 0.14115 -0.26088 0.14983 -0.24467 C 0.16129 -0.22338 0.17813 -0.20694 0.19202 -0.18842 C 0.20295 -0.17384 0.20452 -0.15717 0.22084 -0.15 C 0.22518 -0.14814 0.22969 -0.14745 0.23368 -0.14629 C 0.24948 -0.12592 0.25504 -0.12175 0.27622 -0.11481 C 0.29132 -0.10138 0.30469 -0.10277 0.32084 -0.11134 C 0.32587 -0.14351 0.31789 -0.12222 0.34688 -0.12546 C 0.35469 -0.12638 0.36233 -0.14305 0.36563 -0.15 C 0.3665 -0.1581 0.36632 -0.16666 0.36823 -0.17453 C 0.3691 -0.17777 0.37257 -0.17847 0.37361 -0.18148 C 0.3757 -0.18819 0.37882 -0.20254 0.37882 -0.20231 C 0.37969 -0.21898 0.38073 -0.26226 0.38403 -0.28333 C 0.38542 -0.29282 0.38941 -0.31134 0.38941 -0.31111 C 0.38854 -0.33819 0.38802 -0.36527 0.38629 -0.39213 C 0.38473 -0.42592 0.36598 -0.44189 0.35209 -0.46574 C 0.35157 -0.46921 0.35157 -0.47338 0.34983 -0.47615 C 0.34757 -0.47939 0.34445 -0.48055 0.34167 -0.48333 C 0.33733 -0.48865 0.33473 -0.49861 0.32882 -0.50069 C 0.32535 -0.50185 0.32153 -0.50254 0.31789 -0.50439 C 0.31094 -0.50833 0.30417 -0.51365 0.29723 -0.51828 C 0.28924 -0.52361 0.27917 -0.52199 0.27084 -0.52546 C 0.24636 -0.53495 0.22188 -0.54305 0.19723 -0.55 C 0.18559 -0.56018 0.17327 -0.5581 0.16042 -0.56388 C 0.11823 -0.56273 0.07604 -0.56504 0.03403 -0.56041 C 0.02813 -0.55972 0.03143 -0.54282 0.02622 -0.53935 C 0.00278 -0.52384 -0.03975 -0.52222 -0.06597 -0.51828 C -0.08055 -0.50532 -0.0967 -0.50277 -0.11336 -0.49722 C -0.17413 -0.47708 -0.19843 -0.4787 -0.27118 -0.47615 C -0.27639 -0.475 -0.28177 -0.4743 -0.28698 -0.47268 C -0.28975 -0.47199 -0.29774 -0.46921 -0.29496 -0.46921 C -0.27291 -0.46921 -0.25017 -0.48333 -0.22934 -0.49027 C -0.22743 -0.49004 -0.2033 -0.48726 -0.19757 -0.48333 C -0.18941 -0.47777 -0.18472 -0.46226 -0.17378 -0.46226 " pathEditMode="relative" rAng="0" ptsTypes="fffffffffffffffffffffffffffffffffffffffffffffffffffffffffffffffffffffffffA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44" y="-2377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06 -0.06157 C 0.02482 -0.06643 0.02118 -0.06666 0.03507 -0.06157 C 0.04045 -0.05949 0.05087 -0.05439 0.05087 -0.05439 C 0.06163 -0.04051 0.04965 -0.05347 0.06666 -0.04398 C 0.06962 -0.04236 0.0717 -0.03865 0.07465 -0.03703 C 0.08368 -0.03194 0.09219 -0.03426 0.10087 -0.02639 C 0.11892 -0.01018 0.11059 -0.01481 0.12465 -0.00879 C 0.12986 -0.00416 0.13524 0.00047 0.14045 0.0051 C 0.14514 0.00926 0.15625 0.01227 0.15625 0.01227 C 0.17778 0.03149 0.15104 0.00903 0.17187 0.02269 C 0.17465 0.02454 0.17691 0.02801 0.17986 0.02963 C 0.18489 0.03264 0.19045 0.03449 0.19566 0.03681 C 0.19826 0.03797 0.20347 0.04028 0.20347 0.04028 C 0.21284 0.05232 0.22621 0.05649 0.23767 0.06482 C 0.24323 0.06899 0.24896 0.07315 0.25347 0.07894 C 0.25521 0.08125 0.25659 0.08426 0.25885 0.08588 C 0.26666 0.0919 0.27396 0.09352 0.28246 0.0963 C 0.29479 0.10741 0.30746 0.10996 0.32187 0.11389 C 0.33663 0.12709 0.35451 0.1257 0.37187 0.12801 C 0.41232 0.12686 0.4526 0.12662 0.49305 0.12454 C 0.49878 0.12431 0.51788 0.11736 0.52187 0.11389 C 0.52448 0.11158 0.52691 0.10857 0.52986 0.10695 C 0.54896 0.09676 0.56875 0.09352 0.58507 0.07547 C 0.59687 0.06227 0.58368 0.07477 0.59566 0.0544 C 0.59948 0.04792 0.60573 0.04399 0.60885 0.03681 C 0.61962 0.01274 0.61354 0.02454 0.62725 0.00162 C 0.63055 -0.01134 0.63576 -0.02037 0.64305 -0.02986 C 0.64618 -0.04282 0.65208 -0.05254 0.65625 -0.06504 C 0.65816 -0.07083 0.65903 -0.07731 0.66146 -0.08264 C 0.66337 -0.0868 0.66666 -0.08958 0.66927 -0.09305 C 0.67309 -0.10879 0.67951 -0.1206 0.68507 -0.13518 C 0.68715 -0.14074 0.68819 -0.14722 0.69045 -0.15277 C 0.69566 -0.16527 0.70364 -0.17546 0.70885 -0.18773 C 0.7158 -0.20416 0.71944 -0.22176 0.72725 -0.23703 C 0.73264 -0.26574 0.73576 -0.29606 0.74826 -0.32106 C 0.75451 -0.34629 0.75034 -0.33611 0.75885 -0.35277 C 0.7618 -0.36435 0.76371 -0.37615 0.76666 -0.38773 C 0.771 -0.44699 0.76458 -0.40393 0.77465 -0.43703 C 0.77673 -0.44375 0.77986 -0.45787 0.77986 -0.45787 C 0.78385 -0.58726 0.78524 -0.59305 0.77986 -0.76666 C 0.77916 -0.79166 0.77812 -0.79051 0.76927 -0.80185 C 0.76528 -0.82338 0.75989 -0.82384 0.74826 -0.83703 C 0.73489 -0.85208 0.725 -0.86319 0.70885 -0.87176 C 0.68993 -0.89722 0.7158 -0.86643 0.67725 -0.88958 C 0.6743 -0.8912 0.67482 -0.89838 0.67187 -0.9 C 0.66614 -0.90347 0.65955 -0.90254 0.65347 -0.9037 C 0.61944 -0.91875 0.63819 -0.91435 0.57725 -0.91064 C 0.55712 -0.90185 0.58194 -0.91389 0.56146 -0.9 C 0.55434 -0.89537 0.54114 -0.89421 0.53507 -0.89305 C 0.52587 -0.88889 0.52257 -0.88125 0.51406 -0.87523 C 0.50885 -0.87176 0.49774 -0.86967 0.49305 -0.86828 C 0.49045 -0.8662 0.48802 -0.86296 0.48507 -0.86157 C 0.48003 -0.85856 0.46927 -0.85439 0.46927 -0.85439 C 0.45625 -0.84282 0.44548 -0.83101 0.43246 -0.81944 C 0.4283 -0.81574 0.42639 -0.80833 0.42187 -0.80532 C 0.4184 -0.80301 0.41493 -0.80069 0.41146 -0.79838 C 0.40625 -0.79143 0.40069 -0.78426 0.39566 -0.77731 C 0.3934 -0.7743 0.39236 -0.7699 0.39045 -0.76666 C 0.38889 -0.76412 0.3868 -0.76203 0.38507 -0.75972 C 0.38333 -0.75277 0.38212 -0.74537 0.37986 -0.73865 C 0.37864 -0.73495 0.37517 -0.7324 0.37465 -0.72824 C 0.37257 -0.71203 0.37274 -0.69537 0.37187 -0.67893 C 0.37257 -0.6699 0.37274 -0.6456 0.37725 -0.63333 C 0.38281 -0.61851 0.38125 -0.62615 0.39045 -0.61597 C 0.4026 -0.60254 0.39861 -0.59814 0.41406 -0.58773 C 0.4158 -0.58426 0.41701 -0.58032 0.41927 -0.57731 C 0.42135 -0.5743 0.42517 -0.57361 0.42725 -0.57037 C 0.42986 -0.56643 0.42934 -0.55926 0.43246 -0.55625 C 0.43611 -0.55277 0.44132 -0.55393 0.44566 -0.55277 C 0.45173 -0.54467 0.45798 -0.53634 0.46406 -0.52824 C 0.4743 -0.51458 0.47309 -0.52106 0.48246 -0.51064 C 0.48541 -0.5074 0.48732 -0.50277 0.49045 -0.5 C 0.49531 -0.4956 0.50139 -0.49375 0.50625 -0.48958 C 0.50798 -0.48611 0.5092 -0.48194 0.51146 -0.47893 C 0.52378 -0.4625 0.51666 -0.48426 0.52986 -0.45787 C 0.53159 -0.45439 0.53316 -0.45069 0.53507 -0.44745 C 0.53663 -0.4449 0.54045 -0.44051 0.54045 -0.44051 " pathEditMode="relative" ptsTypes="fffffffffff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35 -0.08426 C -0.07291 -0.09652 -0.11545 -0.09328 -0.14114 -0.0949 C -0.15086 -0.09375 -0.16058 -0.09375 -0.17013 -0.09143 C -0.18454 -0.08796 -0.18958 -0.08102 -0.20173 -0.07037 C -0.20381 -0.06852 -0.21909 -0.06365 -0.22013 -0.06319 C -0.22881 -0.05972 -0.23524 -0.05301 -0.24374 -0.0493 C -0.25173 -0.04213 -0.27534 -0.03264 -0.27534 -0.02129 " pathEditMode="relative" ptsTypes="ffffffA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-0.06875 C -0.02378 -0.07639 -0.05329 -0.06528 -0.07204 -0.06181 C -0.0835 -0.05672 -0.09479 -0.05278 -0.10625 -0.04769 C -0.11788 -0.03264 -0.13593 -0.02963 -0.15104 -0.02315 C -0.16649 -0.00186 -0.14461 -0.02963 -0.16423 -0.0125 C -0.16736 -0.00973 -0.16875 -0.0044 -0.17204 -0.00209 C -0.17812 0.00231 -0.19114 0.00555 -0.19843 0.00856 C -0.20381 0.01064 -0.20902 0.01319 -0.21423 0.0155 C -0.21684 0.01666 -0.22204 0.01898 -0.22204 0.01898 C -0.22291 0.0155 -0.22395 0.01203 -0.22465 0.00856 C -0.22569 0.00277 -0.22725 -0.00903 -0.22725 -0.00903 " pathEditMode="relative" ptsTypes="ffffffffff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037E-7 C -0.03854 0.0375 -0.07448 0.08032 -0.1158 0.11227 C -0.12569 0.11991 -0.13854 0.11505 -0.15 0.11574 C -0.1816 0.11736 -0.21302 0.11806 -0.24462 0.11921 C -0.25469 0.12176 -0.26684 0.12361 -0.27622 0.12986 C -0.29653 0.14329 -0.27257 0.13171 -0.29201 0.14028 C -0.29826 0.14583 -0.30347 0.15393 -0.31042 0.15787 C -0.31719 0.16157 -0.32448 0.1625 -0.3316 0.16481 C -0.34792 0.17014 -0.36181 0.17616 -0.37882 0.17893 C -0.40017 0.18819 -0.41337 0.21528 -0.4316 0.23148 C -0.44028 0.23935 -0.44288 0.23889 -0.4526 0.24213 C -0.45851 0.24606 -0.4651 0.24815 -0.47101 0.25255 C -0.49688 0.27176 -0.47656 0.26319 -0.49722 0.27014 C -0.50365 0.27569 -0.5092 0.28264 -0.5158 0.28773 C -0.51875 0.29005 -0.53194 0.29398 -0.5342 0.29468 C -0.53681 0.29699 -0.53958 0.29884 -0.54201 0.30162 C -0.54583 0.30602 -0.5526 0.31574 -0.5526 0.31574 C -0.55486 0.34074 -0.55503 0.34537 -0.56302 0.36481 C -0.56684 0.37407 -0.57014 0.38356 -0.57361 0.39306 C -0.57535 0.39768 -0.57882 0.40694 -0.57882 0.40694 C -0.57969 0.41389 -0.58003 0.4213 -0.5816 0.42801 C -0.58281 0.4331 -0.58576 0.43704 -0.58681 0.44213 C -0.5908 0.46042 -0.5908 0.47384 -0.59722 0.4912 C -0.6033 0.52963 -0.60417 0.56343 -0.6 0.60347 C -0.59896 0.61389 -0.59063 0.6294 -0.58681 0.63866 C -0.57014 0.67963 -0.55677 0.72755 -0.53681 0.76481 C -0.53056 0.80648 -0.53906 0.76667 -0.52882 0.78935 C -0.52743 0.79259 -0.52795 0.79699 -0.52622 0.8 C -0.52274 0.80579 -0.51649 0.80833 -0.51302 0.81412 C -0.50556 0.82639 -0.49896 0.83611 -0.48941 0.8456 C -0.46597 0.86898 -0.44479 0.89491 -0.4184 0.91227 C -0.40313 0.92222 -0.38264 0.92292 -0.3658 0.92639 C -0.35365 0.93171 -0.34097 0.93495 -0.32882 0.94028 C -0.29722 0.92639 -0.31858 0.93287 -0.26302 0.93681 C -0.24097 0.94861 -0.24167 0.94792 -0.2158 0.94375 C -0.20955 0.94143 -0.20347 0.93866 -0.19722 0.93681 C -0.19201 0.93518 -0.18663 0.93518 -0.1816 0.93333 C -0.17049 0.9294 -0.16094 0.9206 -0.15 0.91574 C -0.14653 0.91227 -0.14323 0.90833 -0.13941 0.90532 C -0.13698 0.90347 -0.13403 0.90347 -0.1316 0.90162 C -0.12951 0.9 -0.1283 0.89676 -0.12622 0.89468 C -0.12118 0.88958 -0.11042 0.88079 -0.11042 0.88079 C -0.09774 0.85787 -0.09167 0.85231 -0.07101 0.8456 C -0.06007 0.83588 -0.05156 0.82639 -0.03941 0.82106 C -0.02708 0.80463 -0.01458 0.79491 -0.0026 0.77893 C 0.00122 0.7537 -0.00156 0.76736 0.00539 0.74028 C 0.00816 0.72917 0.00816 0.72639 0.0184 0.72639 " pathEditMode="relative" ptsTypes="ffffffffffffffffffffffffffffffffffffffffffffff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1111E-6 C -0.02101 -0.00926 -0.03455 -0.00579 -0.05799 -0.00347 C -0.08003 0.00625 -0.05469 -0.00394 -0.10538 0.00347 C -0.12274 0.00602 -0.14028 0.01574 -0.15799 0.01759 C -0.17465 0.01944 -0.19132 0.01991 -0.20799 0.02106 C -0.26493 0.01991 -0.32205 0.01991 -0.37899 0.01759 C -0.39687 0.0169 -0.41632 0.00393 -0.43437 1.11111E-6 C -0.44722 -0.00857 -0.45139 -0.01366 -0.4658 -0.01759 C -0.48507 -0.04259 -0.46337 -0.01759 -0.4816 -0.03148 C -0.49028 -0.0382 -0.49722 -0.04884 -0.50538 -0.05625 C -0.51128 -0.06158 -0.51788 -0.06505 -0.52378 -0.07014 C -0.53837 -0.09745 -0.53177 -0.0875 -0.54219 -0.10185 C -0.54479 -0.11227 -0.54531 -0.11597 -0.55 -0.12639 C -0.5533 -0.13357 -0.55851 -0.13935 -0.56059 -0.14745 C -0.5658 -0.16852 -0.57517 -0.18796 -0.58698 -0.20347 C -0.60052 -0.23982 -0.6184 -0.27269 -0.63958 -0.30185 C -0.64045 -0.30648 -0.6408 -0.31134 -0.64219 -0.31574 C -0.64514 -0.32546 -0.65278 -0.34375 -0.65278 -0.34352 C -0.6559 -0.36065 -0.66024 -0.37616 -0.66319 -0.39306 C -0.66476 -0.40255 -0.66858 -0.42107 -0.66858 -0.42083 C -0.67274 -0.48171 -0.67569 -0.53912 -0.66858 -0.6 C -0.66545 -0.62708 -0.66285 -0.65718 -0.64739 -0.67708 C -0.6408 -0.69931 -0.6375 -0.71759 -0.62639 -0.73681 C -0.62187 -0.75509 -0.62674 -0.74074 -0.6158 -0.75787 C -0.60642 -0.77222 -0.60243 -0.78079 -0.58958 -0.78958 C -0.57483 -0.81505 -0.58941 -0.79421 -0.57118 -0.81042 C -0.55677 -0.82338 -0.57795 -0.81273 -0.55538 -0.82801 C -0.55035 -0.83125 -0.54462 -0.83218 -0.53958 -0.83519 C -0.5125 -0.85162 -0.53889 -0.84144 -0.5158 -0.84908 C -0.50417 -0.86505 -0.4842 -0.86505 -0.46858 -0.87014 C -0.45608 -0.88634 -0.4276 -0.88171 -0.41059 -0.88426 C -0.36649 -0.88218 -0.34618 -0.88519 -0.31059 -0.87361 C -0.29618 -0.86227 -0.29965 -0.86366 -0.28437 -0.85625 C -0.27917 -0.8537 -0.27326 -0.85324 -0.26858 -0.84908 C -0.25833 -0.84005 -0.26354 -0.84352 -0.25278 -0.83866 C -0.24305 -0.82894 -0.2309 -0.82384 -0.22118 -0.81412 C -0.21771 -0.81065 -0.21441 -0.80648 -0.21059 -0.80347 C -0.19601 -0.79213 -0.20955 -0.80949 -0.19479 -0.79306 C -0.18698 -0.78449 -0.17778 -0.775 -0.17118 -0.76482 C -0.1684 -0.76042 -0.16632 -0.75509 -0.16319 -0.75093 C -0.15104 -0.73472 -0.15955 -0.75232 -0.15 -0.73681 C -0.14253 -0.72454 -0.13559 -0.71134 -0.12899 -0.69815 C -0.12066 -0.68148 -0.11892 -0.65995 -0.11319 -0.64213 C -0.11198 -0.6382 -0.10937 -0.63519 -0.10799 -0.63148 C -0.10608 -0.62616 -0.10364 -0.61181 -0.10278 -0.60695 C -0.10625 -0.5125 -0.0934 -0.55625 -0.12118 -0.51921 C -0.12205 -0.51574 -0.12205 -0.51158 -0.12378 -0.5088 C -0.12552 -0.50602 -0.14201 -0.49028 -0.14479 -0.48773 C -0.15174 -0.47361 -0.15625 -0.4706 -0.16858 -0.46667 C -0.18177 -0.46783 -0.19496 -0.46829 -0.20799 -0.47014 C -0.21771 -0.47153 -0.21597 -0.47593 -0.22378 -0.48426 C -0.25451 -0.51713 -0.23229 -0.48866 -0.25 -0.51227 C -0.25364 -0.54398 -0.25295 -0.53542 -0.24479 -0.56134 C -0.24375 -0.56482 -0.24392 -0.56898 -0.24219 -0.57199 C -0.23871 -0.57778 -0.23299 -0.58079 -0.22899 -0.58588 C -0.20972 -0.58449 -0.18785 -0.59213 -0.17118 -0.57894 C -0.1691 -0.57732 -0.16805 -0.57315 -0.1658 -0.57199 C -0.15903 -0.56829 -0.14479 -0.56482 -0.14479 -0.56458 C -0.13108 -0.54653 -0.13385 -0.5375 -0.1316 -0.5088 C -0.1368 -0.48264 -0.13003 -0.50417 -0.14219 -0.48773 C -0.14444 -0.48472 -0.14601 -0.48079 -0.14739 -0.47708 C -0.14861 -0.47384 -0.14809 -0.46921 -0.15 -0.46667 C -0.15191 -0.46412 -0.15538 -0.46435 -0.15799 -0.4632 C -0.17899 -0.44445 -0.16927 -0.45509 -0.18698 -0.43148 C -0.18924 -0.42847 -0.19201 -0.42616 -0.19479 -0.42454 C -0.19983 -0.42153 -0.21059 -0.41759 -0.21059 -0.41736 C -0.24878 -0.4213 -0.24305 -0.41991 -0.27118 -0.43519 C -0.27951 -0.45185 -0.27309 -0.44236 -0.28958 -0.45625 C -0.29496 -0.46065 -0.30538 -0.47014 -0.30538 -0.46991 C -0.30816 -0.48171 -0.30955 -0.50093 -0.3 -0.5088 C -0.29531 -0.51273 -0.28437 -0.51574 -0.28437 -0.51551 C -0.27031 -0.51435 -0.25312 -0.5206 -0.24219 -0.5088 C -0.23073 -0.4963 -0.23368 -0.46921 -0.22899 -0.45255 C -0.22448 -0.43634 -0.2151 -0.42315 -0.21059 -0.40695 C -0.2066 -0.39259 -0.20399 -0.38148 -0.19739 -0.36852 C -0.19427 -0.35185 -0.18958 -0.34375 -0.18698 -0.32639 C -0.19045 -0.30764 -0.19514 -0.28912 -0.19739 -0.27014 C -0.19774 -0.26644 -0.19479 -0.26343 -0.19479 -0.25972 C -0.19479 -0.23009 -0.21406 -0.22778 -0.2316 -0.22454 C -0.2743 -0.22708 -0.31545 -0.23519 -0.35799 -0.23519 " pathEditMode="relative" rAng="0" ptsTypes="ffffffffffffffffffffffffffffffffffff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785" y="-43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" t="712" r="33838"/>
          <a:stretch/>
        </p:blipFill>
        <p:spPr bwMode="auto">
          <a:xfrm>
            <a:off x="1674025" y="1589520"/>
            <a:ext cx="6212336" cy="5210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114" y="4365104"/>
            <a:ext cx="1371911" cy="1415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1" r="50000"/>
          <a:stretch/>
        </p:blipFill>
        <p:spPr bwMode="auto">
          <a:xfrm>
            <a:off x="126343" y="1328337"/>
            <a:ext cx="1148411" cy="924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400" y="303817"/>
            <a:ext cx="1681868" cy="698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8" y="2264906"/>
            <a:ext cx="1646386" cy="1646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6343" y="620451"/>
            <a:ext cx="437632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3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83299" y="3911292"/>
            <a:ext cx="583394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5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4769797" y="776898"/>
            <a:ext cx="432048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7</a:t>
            </a:r>
            <a:endParaRPr lang="ru-RU" sz="4000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733"/>
          <a:stretch/>
        </p:blipFill>
        <p:spPr bwMode="auto">
          <a:xfrm>
            <a:off x="1569397" y="1484784"/>
            <a:ext cx="6400800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300" y="98031"/>
            <a:ext cx="1927631" cy="128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8983" y="3854086"/>
            <a:ext cx="1344974" cy="162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422759" y="3841025"/>
            <a:ext cx="444357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1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7095318" y="2380213"/>
            <a:ext cx="452163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6</a:t>
            </a:r>
            <a:endParaRPr lang="ru-RU" sz="4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482" y="1715378"/>
            <a:ext cx="1191673" cy="1906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615268" y="1007492"/>
            <a:ext cx="576064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4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443658" y="1910963"/>
            <a:ext cx="473372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2</a:t>
            </a:r>
            <a:endParaRPr lang="ru-RU" sz="40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64286" y="6093296"/>
            <a:ext cx="1481197" cy="54381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check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906757" y="98031"/>
            <a:ext cx="3439915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Тема урока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87242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57808" y="1484784"/>
            <a:ext cx="8028384" cy="440120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Запомнить слова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по теме «Одежда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Научиться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воспринимать информацию на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слух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 Работать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над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произношением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4. Учиться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читать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текст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Учиться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говорить об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одежде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99792" y="332656"/>
            <a:ext cx="3744416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Задачи урока:</a:t>
            </a:r>
            <a:endParaRPr lang="ru-RU" sz="4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36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947" y="0"/>
            <a:ext cx="1385900" cy="1385900"/>
          </a:xfrm>
          <a:prstGeom prst="rect">
            <a:avLst/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242" y="0"/>
            <a:ext cx="1608758" cy="1360221"/>
          </a:xfrm>
          <a:prstGeom prst="rect">
            <a:avLst/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60224" y="680110"/>
            <a:ext cx="6059723" cy="378565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/>
              <a:t>What do you wear on your head</a:t>
            </a:r>
            <a:r>
              <a:rPr lang="en-US" sz="3200" dirty="0" smtClean="0"/>
              <a:t>?</a:t>
            </a:r>
            <a:endParaRPr lang="ru-RU" sz="3200" dirty="0"/>
          </a:p>
          <a:p>
            <a:pPr>
              <a:lnSpc>
                <a:spcPct val="150000"/>
              </a:lnSpc>
            </a:pPr>
            <a:r>
              <a:rPr lang="en-US" sz="3200" dirty="0" smtClean="0"/>
              <a:t>What </a:t>
            </a:r>
            <a:r>
              <a:rPr lang="en-US" sz="3200" dirty="0"/>
              <a:t>do you wear on your hands</a:t>
            </a:r>
            <a:r>
              <a:rPr lang="en-US" sz="3200" dirty="0" smtClean="0"/>
              <a:t>?</a:t>
            </a:r>
            <a:endParaRPr lang="en-US" sz="3200" dirty="0"/>
          </a:p>
          <a:p>
            <a:pPr>
              <a:lnSpc>
                <a:spcPct val="150000"/>
              </a:lnSpc>
            </a:pPr>
            <a:r>
              <a:rPr lang="en-US" sz="3200" dirty="0"/>
              <a:t>What do you wear on your feet</a:t>
            </a:r>
            <a:r>
              <a:rPr lang="en-US" sz="3200" dirty="0" smtClean="0"/>
              <a:t>?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What </a:t>
            </a:r>
            <a:r>
              <a:rPr lang="en-US" sz="3200" dirty="0"/>
              <a:t>do you wear when its cold? </a:t>
            </a:r>
          </a:p>
          <a:p>
            <a:pPr>
              <a:lnSpc>
                <a:spcPct val="150000"/>
              </a:lnSpc>
            </a:pPr>
            <a:r>
              <a:rPr lang="en-US" sz="3200" dirty="0"/>
              <a:t>What do you wear when its warm? 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529" y="1927042"/>
            <a:ext cx="1392055" cy="125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 descr="http://images.wildberries.ru/big/new/3330000/3333731-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55" b="11765"/>
          <a:stretch/>
        </p:blipFill>
        <p:spPr bwMode="auto">
          <a:xfrm>
            <a:off x="7563002" y="1927042"/>
            <a:ext cx="1580998" cy="1237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176" y="3721386"/>
            <a:ext cx="1530759" cy="1215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8" descr="http://stitchontime.com/osc/images/war56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4020" y="3719052"/>
            <a:ext cx="1458962" cy="12173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9" name="Прямоугольник 8"/>
          <p:cNvSpPr/>
          <p:nvPr/>
        </p:nvSpPr>
        <p:spPr>
          <a:xfrm>
            <a:off x="6176430" y="3136611"/>
            <a:ext cx="2852416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</a:rPr>
              <a:t>Gloves. Mittens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48972" y="1342267"/>
            <a:ext cx="2173224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prstClr val="black"/>
                </a:solidFill>
              </a:rPr>
              <a:t>A hat. A cap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255841" y="4888606"/>
            <a:ext cx="2773005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sz="3200" dirty="0">
                <a:solidFill>
                  <a:prstClr val="black"/>
                </a:solidFill>
              </a:rPr>
              <a:t>Shoes. Boots.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940152" y="5554687"/>
            <a:ext cx="2108486" cy="10772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sz="3200" dirty="0">
                <a:solidFill>
                  <a:prstClr val="black"/>
                </a:solidFill>
              </a:rPr>
              <a:t>A sweater. A </a:t>
            </a:r>
            <a:r>
              <a:rPr lang="en-US" sz="3200" dirty="0" smtClean="0">
                <a:solidFill>
                  <a:prstClr val="black"/>
                </a:solidFill>
              </a:rPr>
              <a:t>jacket</a:t>
            </a:r>
            <a:r>
              <a:rPr lang="en-US" sz="3200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96917" y="4973059"/>
            <a:ext cx="1499994" cy="10772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sz="3200" dirty="0">
                <a:solidFill>
                  <a:prstClr val="black"/>
                </a:solidFill>
              </a:rPr>
              <a:t>Shorts. A shirt.</a:t>
            </a:r>
          </a:p>
        </p:txBody>
      </p:sp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140" y="4376553"/>
            <a:ext cx="1368152" cy="1416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349" y="5422528"/>
            <a:ext cx="1435472" cy="1435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934" y="5613435"/>
            <a:ext cx="1126217" cy="1197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50" y="4465762"/>
            <a:ext cx="120015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065"/>
          <a:stretch/>
        </p:blipFill>
        <p:spPr bwMode="auto">
          <a:xfrm>
            <a:off x="936786" y="45150"/>
            <a:ext cx="4373184" cy="757620"/>
          </a:xfrm>
          <a:prstGeom prst="round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88604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04127" y="1412776"/>
            <a:ext cx="6840760" cy="440120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әυ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] m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st, cl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thes, c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t, c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ld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ei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] pl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ay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ai</a:t>
            </a:r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ncoat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, tr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ai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ners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 ∫ ]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irt,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oes,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orts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 e ]  b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tter, b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st, dr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ss, sw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ter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 u: ] b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oo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ts, sh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[æ]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t, c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p, h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t, b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d, j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cket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[ə:] w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se, w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st, sh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ir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07704" y="332656"/>
            <a:ext cx="468052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Читаем правильно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4585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450" y="4781521"/>
            <a:ext cx="1427598" cy="1427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5" y="121027"/>
            <a:ext cx="1352550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54" y="4084537"/>
            <a:ext cx="1366700" cy="124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900" y="2837959"/>
            <a:ext cx="134302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734" y="715609"/>
            <a:ext cx="1477482" cy="1249226"/>
          </a:xfrm>
          <a:prstGeom prst="rect">
            <a:avLst/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1034" y="2119175"/>
            <a:ext cx="1282951" cy="1282951"/>
          </a:xfrm>
          <a:prstGeom prst="rect">
            <a:avLst/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7" name="Picture 5" descr="http://images.wildberries.ru/big/new/3330000/3333731-1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55" b="11765"/>
          <a:stretch/>
        </p:blipFill>
        <p:spPr bwMode="auto">
          <a:xfrm>
            <a:off x="91354" y="2295668"/>
            <a:ext cx="1580998" cy="1237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679" y="4829995"/>
            <a:ext cx="1392055" cy="125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8" descr="http://stitchontime.com/osc/images/war56.gi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038" y="4172836"/>
            <a:ext cx="1458962" cy="12173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834" y="4863917"/>
            <a:ext cx="1530759" cy="1215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241" y="1845369"/>
            <a:ext cx="1191673" cy="1906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427" y="4436722"/>
            <a:ext cx="1344974" cy="162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615" y="3368514"/>
            <a:ext cx="1413007" cy="14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0" y="5326275"/>
            <a:ext cx="1567608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shorts</a:t>
            </a:r>
            <a:endParaRPr lang="ru-RU" sz="40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4956547" y="6121705"/>
            <a:ext cx="1079783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000" dirty="0"/>
              <a:t>coat</a:t>
            </a:r>
            <a:endParaRPr lang="ru-RU" sz="4000" dirty="0"/>
          </a:p>
        </p:txBody>
      </p:sp>
      <p:sp>
        <p:nvSpPr>
          <p:cNvPr id="27" name="TextBox 26"/>
          <p:cNvSpPr txBox="1"/>
          <p:nvPr/>
        </p:nvSpPr>
        <p:spPr>
          <a:xfrm>
            <a:off x="8061565" y="3468537"/>
            <a:ext cx="967342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hat</a:t>
            </a:r>
            <a:endParaRPr lang="ru-RU" sz="4000" dirty="0"/>
          </a:p>
        </p:txBody>
      </p:sp>
      <p:sp>
        <p:nvSpPr>
          <p:cNvPr id="28" name="TextBox 27"/>
          <p:cNvSpPr txBox="1"/>
          <p:nvPr/>
        </p:nvSpPr>
        <p:spPr>
          <a:xfrm>
            <a:off x="4242036" y="3721074"/>
            <a:ext cx="1429022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jeans</a:t>
            </a:r>
            <a:endParaRPr lang="ru-RU" sz="4000" dirty="0"/>
          </a:p>
        </p:txBody>
      </p:sp>
      <p:sp>
        <p:nvSpPr>
          <p:cNvPr id="29" name="TextBox 28"/>
          <p:cNvSpPr txBox="1"/>
          <p:nvPr/>
        </p:nvSpPr>
        <p:spPr>
          <a:xfrm>
            <a:off x="3066834" y="6121705"/>
            <a:ext cx="1585855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shoes</a:t>
            </a:r>
            <a:endParaRPr lang="ru-RU" sz="4000" dirty="0"/>
          </a:p>
        </p:txBody>
      </p:sp>
      <p:sp>
        <p:nvSpPr>
          <p:cNvPr id="30" name="TextBox 29"/>
          <p:cNvSpPr txBox="1"/>
          <p:nvPr/>
        </p:nvSpPr>
        <p:spPr>
          <a:xfrm>
            <a:off x="6075908" y="2628474"/>
            <a:ext cx="1672012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blouse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7639" y="1584978"/>
            <a:ext cx="1524713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/>
            <a:r>
              <a:rPr lang="en-US" sz="4000" dirty="0" smtClean="0">
                <a:solidFill>
                  <a:prstClr val="black"/>
                </a:solidFill>
              </a:rPr>
              <a:t> jacket</a:t>
            </a:r>
            <a:endParaRPr lang="en-US" sz="4000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50991" y="4122109"/>
            <a:ext cx="1946474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prstClr val="black"/>
                </a:solidFill>
              </a:rPr>
              <a:t>sweater </a:t>
            </a:r>
            <a:endParaRPr lang="ru-RU" sz="40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8100392" y="7723"/>
            <a:ext cx="911403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en-US" sz="4000" dirty="0" smtClean="0">
                <a:solidFill>
                  <a:prstClr val="black"/>
                </a:solidFill>
              </a:rPr>
              <a:t>cap</a:t>
            </a:r>
            <a:endParaRPr lang="en-US" sz="4000" dirty="0">
              <a:solidFill>
                <a:prstClr val="black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458054" y="6150114"/>
            <a:ext cx="1499994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sz="4000" dirty="0" smtClean="0">
                <a:solidFill>
                  <a:prstClr val="black"/>
                </a:solidFill>
              </a:rPr>
              <a:t>shirt</a:t>
            </a:r>
            <a:endParaRPr lang="en-US" sz="4000" dirty="0">
              <a:solidFill>
                <a:prstClr val="black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-33996" y="3461106"/>
            <a:ext cx="1831697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prstClr val="black"/>
                </a:solidFill>
              </a:rPr>
              <a:t>mittens</a:t>
            </a:r>
            <a:endParaRPr lang="ru-RU" sz="40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6244615" y="6150114"/>
            <a:ext cx="1571941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4000" dirty="0">
                <a:solidFill>
                  <a:prstClr val="black"/>
                </a:solidFill>
              </a:rPr>
              <a:t>g</a:t>
            </a:r>
            <a:r>
              <a:rPr lang="en-US" sz="4000" dirty="0" smtClean="0">
                <a:solidFill>
                  <a:prstClr val="black"/>
                </a:solidFill>
              </a:rPr>
              <a:t>loves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717051" y="5324148"/>
            <a:ext cx="1367682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000" dirty="0"/>
              <a:t>boots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3302805" y="361666"/>
            <a:ext cx="2538390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clothes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58252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399</TotalTime>
  <Words>347</Words>
  <Application>Microsoft Office PowerPoint</Application>
  <PresentationFormat>Экран (4:3)</PresentationFormat>
  <Paragraphs>103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Одежда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Одежда</dc:title>
  <dc:creator>Пользователь</dc:creator>
  <cp:lastModifiedBy>Пользователь</cp:lastModifiedBy>
  <cp:revision>30</cp:revision>
  <dcterms:created xsi:type="dcterms:W3CDTF">2017-02-17T12:56:06Z</dcterms:created>
  <dcterms:modified xsi:type="dcterms:W3CDTF">2017-02-18T11:49:44Z</dcterms:modified>
</cp:coreProperties>
</file>