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3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музыкальный руководитель</a:t>
            </a:r>
          </a:p>
          <a:p>
            <a:r>
              <a:rPr lang="ru-RU" dirty="0" smtClean="0"/>
              <a:t>Васильева Елена Владимировна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Костер из подручных материалов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69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496944" cy="1440160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</a:rPr>
              <a:t>К</a:t>
            </a:r>
            <a:r>
              <a:rPr lang="ru-RU" sz="3200" b="1" dirty="0" smtClean="0">
                <a:solidFill>
                  <a:srgbClr val="C00000"/>
                </a:solidFill>
              </a:rPr>
              <a:t>оробку из под торта и палочки от шаров прикрепить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027" name="Picture 3" descr="C:\Users\1\Desktop\КОСТЕР\№1 - копия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1" r="27156"/>
          <a:stretch/>
        </p:blipFill>
        <p:spPr bwMode="auto">
          <a:xfrm>
            <a:off x="2074985" y="1988840"/>
            <a:ext cx="4595446" cy="466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33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208912" cy="18002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Ткань  </a:t>
            </a:r>
            <a:r>
              <a:rPr lang="ru-RU" sz="3200" b="1" dirty="0" err="1" smtClean="0">
                <a:solidFill>
                  <a:srgbClr val="C00000"/>
                </a:solidFill>
              </a:rPr>
              <a:t>органзу</a:t>
            </a:r>
            <a:r>
              <a:rPr lang="ru-RU" sz="3200" b="1" dirty="0" smtClean="0">
                <a:solidFill>
                  <a:srgbClr val="C00000"/>
                </a:solidFill>
              </a:rPr>
              <a:t>  вырезаем разных размеров и цветов,  накрахмаливаем</a:t>
            </a:r>
            <a:r>
              <a:rPr lang="ru-RU" sz="3200" b="1" dirty="0">
                <a:solidFill>
                  <a:srgbClr val="C00000"/>
                </a:solidFill>
              </a:rPr>
              <a:t/>
            </a:r>
            <a:br>
              <a:rPr lang="ru-RU" sz="3200" b="1" dirty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(две столовые  ложки </a:t>
            </a:r>
            <a:r>
              <a:rPr lang="ru-RU" sz="3200" b="1" dirty="0">
                <a:solidFill>
                  <a:srgbClr val="C00000"/>
                </a:solidFill>
              </a:rPr>
              <a:t>крахмала на литр </a:t>
            </a:r>
            <a:r>
              <a:rPr lang="ru-RU" sz="3200" b="1" dirty="0" smtClean="0">
                <a:solidFill>
                  <a:srgbClr val="C00000"/>
                </a:solidFill>
              </a:rPr>
              <a:t>воды)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1\Desktop\КОСТЕР\№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14455"/>
            <a:ext cx="7848872" cy="4414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95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280920" cy="158417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Сложить разного цвета накрахмаленную </a:t>
            </a:r>
            <a:r>
              <a:rPr lang="ru-RU" sz="3200" b="1" dirty="0" err="1" smtClean="0">
                <a:solidFill>
                  <a:srgbClr val="C00000"/>
                </a:solidFill>
              </a:rPr>
              <a:t>органзу</a:t>
            </a:r>
            <a:r>
              <a:rPr lang="ru-RU" sz="3200" b="1" dirty="0" smtClean="0">
                <a:solidFill>
                  <a:srgbClr val="C00000"/>
                </a:solidFill>
              </a:rPr>
              <a:t> друг на друга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1\Desktop\КОСТЕР\№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0" r="8860"/>
          <a:stretch/>
        </p:blipFill>
        <p:spPr bwMode="auto">
          <a:xfrm>
            <a:off x="1259632" y="2073388"/>
            <a:ext cx="6787663" cy="44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5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208912" cy="172819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Канцелярскими булавками прикрепить ткань вокруг каркаса, лишние длинные палочки отрезать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1\Desktop\КОСТЕР\№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2" r="20009"/>
          <a:stretch/>
        </p:blipFill>
        <p:spPr bwMode="auto">
          <a:xfrm>
            <a:off x="2243899" y="2132856"/>
            <a:ext cx="4806461" cy="4558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221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692696"/>
            <a:ext cx="8784976" cy="223224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rPr>
              <a:t>Накрахмаленные  заготовки  ткани разных размеров также прикрепляем по всему каркасу. Во внутрь каркаса  можно положить светодиодный  фонарь .</a:t>
            </a:r>
            <a:br>
              <a:rPr lang="ru-RU" sz="3200" b="1" dirty="0" smtClean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rPr>
            </a:br>
            <a:r>
              <a:rPr lang="ru-RU" sz="3200" b="1" dirty="0" smtClean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rPr>
              <a:t/>
            </a:r>
            <a:br>
              <a:rPr lang="ru-RU" sz="3200" b="1" dirty="0" smtClean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rPr>
            </a:br>
            <a:endParaRPr lang="ru-RU" sz="3200" dirty="0"/>
          </a:p>
        </p:txBody>
      </p:sp>
      <p:pic>
        <p:nvPicPr>
          <p:cNvPr id="4098" name="Picture 2" descr="C:\Users\1\Desktop\КОСТЕР\№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5" r="19191"/>
          <a:stretch/>
        </p:blipFill>
        <p:spPr bwMode="auto">
          <a:xfrm>
            <a:off x="1394395" y="2495146"/>
            <a:ext cx="4747846" cy="4171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581128"/>
            <a:ext cx="2483535" cy="180999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861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44</TotalTime>
  <Words>66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Костер из подручных материалов</vt:lpstr>
      <vt:lpstr>Коробку из под торта и палочки от шаров прикрепить</vt:lpstr>
      <vt:lpstr>Ткань  органзу  вырезаем разных размеров и цветов,  накрахмаливаем (две столовые  ложки крахмала на литр воды)</vt:lpstr>
      <vt:lpstr>Сложить разного цвета накрахмаленную органзу друг на друга</vt:lpstr>
      <vt:lpstr>Канцелярскими булавками прикрепить ткань вокруг каркаса, лишние длинные палочки отрезать</vt:lpstr>
      <vt:lpstr>Накрахмаленные  заготовки  ткани разных размеров также прикрепляем по всему каркасу. Во внутрь каркаса  можно положить светодиодный  фонарь 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Костер из подручных материалов</dc:title>
  <dc:creator>1</dc:creator>
  <cp:lastModifiedBy>1</cp:lastModifiedBy>
  <cp:revision>6</cp:revision>
  <dcterms:created xsi:type="dcterms:W3CDTF">2016-09-19T14:53:01Z</dcterms:created>
  <dcterms:modified xsi:type="dcterms:W3CDTF">2016-09-19T15:48:06Z</dcterms:modified>
</cp:coreProperties>
</file>