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РАССКАЗ О СЛОВЕ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 ученица 3 В класса МБОУ СОШ №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Долинска</a:t>
            </a:r>
          </a:p>
          <a:p>
            <a:pPr algn="r"/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Криволаба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Ксения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580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НОЧЬ</a:t>
            </a:r>
            <a:endParaRPr lang="ru-RU" sz="54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C:\Users\User\картинка рабочего стола\Копия 0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636912"/>
            <a:ext cx="4544361" cy="37185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Лексическое значение слова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Часть суток от захода до восхода солнца  , между вечером и утром.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Однокоренные слова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ночь, ночка, ночной ,ночник.	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Синонимы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ночь, сумерки.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Антонимы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ночь- утро.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Фразеологизм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Варфоломеевская ночь – массовое и жестокое истребление людей.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Сочетаемость слова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прохладная, морозная, длинная, короткая, летняя.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Пословицы: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Куда ночь, туда и день. Ночью все кошки серы. В тёмную ночь и маленький огонёк светит далеко.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Загадка: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Погляди в окошко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ходит чёрная кошка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Предложение с этим словом.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Ночью вся природа погружается в глубокий сон.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картинка рабочего стола\ANIMALS!\Pant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9661" y="5129746"/>
            <a:ext cx="2304339" cy="17282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User\картинка рабочего стола\ANIMALS!\0420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219980"/>
            <a:ext cx="8424936" cy="60173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50</Words>
  <Application>Microsoft Office PowerPoint</Application>
  <PresentationFormat>Экран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РАССКАЗ О СЛОВЕ</vt:lpstr>
      <vt:lpstr> </vt:lpstr>
      <vt:lpstr> 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БОГАТСТВА, ОТДАННЫЕ ЛЮДЯМ</dc:title>
  <dc:creator>User</dc:creator>
  <cp:lastModifiedBy>User</cp:lastModifiedBy>
  <cp:revision>10</cp:revision>
  <dcterms:created xsi:type="dcterms:W3CDTF">2015-09-15T01:36:14Z</dcterms:created>
  <dcterms:modified xsi:type="dcterms:W3CDTF">2015-10-21T10:19:06Z</dcterms:modified>
</cp:coreProperties>
</file>