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6" r:id="rId8"/>
    <p:sldId id="261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6598C9-4CF6-40D5-9137-835E813BD73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BE6AF0-8778-454E-9930-D3D1BCE6C5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11789" y="4221088"/>
            <a:ext cx="47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Сурусина Юля,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Подготовительная к школе группа №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д\с «Светлячок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(руководитель Малышева Н.В.)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Первомайск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5956" y="642917"/>
            <a:ext cx="4902615" cy="307183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 память была постоянной</a:t>
            </a:r>
            <a:endParaRPr lang="ru-RU" sz="4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лето 2016\20160912_1159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996444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61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АСТРАХАНЦЕВ С.В. ФОТО\IMG_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65" y="332656"/>
            <a:ext cx="7493445" cy="4995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АСТРАХАНЦЕВ С.В. ФОТО\IMG_02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684" y="1578107"/>
            <a:ext cx="3335316" cy="4491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Астраханцев </a:t>
            </a:r>
            <a:br>
              <a:rPr lang="ru-RU" sz="4000" dirty="0" smtClean="0"/>
            </a:br>
            <a:r>
              <a:rPr lang="ru-RU" sz="4000" dirty="0" smtClean="0"/>
              <a:t>Сергей Васильевич</a:t>
            </a:r>
            <a:br>
              <a:rPr lang="ru-RU" sz="4000" dirty="0" smtClean="0"/>
            </a:br>
            <a:r>
              <a:rPr lang="ru-RU" sz="4000" dirty="0" smtClean="0"/>
              <a:t>(23.09.1914 — 08.08.1943 гг.)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18514"/>
            <a:ext cx="3528392" cy="4481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127632"/>
            <a:ext cx="3312368" cy="4499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1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3096344" cy="6105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F:\АСТРАХАНЦЕВ С.В. ФОТО\Астраханцев\наградной лис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35406"/>
            <a:ext cx="4608512" cy="6355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51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3312368" cy="6016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F:\АСТРАХАНЦЕВ С.В. ФОТО\Астраханцев\10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86763"/>
            <a:ext cx="4039716" cy="5508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2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Сурусина\image-0-02-01-a2a91583532c03f878f9de13818c63fc60ad9707afac2fa0efa1cea8cf8a3634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3638"/>
            <a:ext cx="5040560" cy="378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F:\Сурусина\image-0-02-01-57fd051e83d0d06e2cfc32b6df22299e9dd295f5fdb52a599bf724f924d2e69d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275760"/>
            <a:ext cx="4032448" cy="5376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210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Кокурс Астраханцев\20160513_1803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929066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Кокурс Астраханцев\IMG_23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214686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IMG_245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786346" cy="364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74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ownloads\1473869484911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800531" cy="360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лето 2016\20160912_115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658" y="372944"/>
            <a:ext cx="4506288" cy="6008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88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оутбук\Desktop\201006141813070.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1"/>
            <a:ext cx="5048285" cy="3786214"/>
          </a:xfrm>
          <a:prstGeom prst="rect">
            <a:avLst/>
          </a:prstGeom>
          <a:noFill/>
        </p:spPr>
      </p:pic>
      <p:pic>
        <p:nvPicPr>
          <p:cNvPr id="5" name="Picture 4" descr="C:\Users\Администратор\Downloads\1473870436595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039" y="3429000"/>
            <a:ext cx="4801089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88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172</TotalTime>
  <Words>25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Чтоб память была постоянной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2016-09-07T17:24:26Z</dcterms:created>
  <dcterms:modified xsi:type="dcterms:W3CDTF">2017-02-18T13:25:23Z</dcterms:modified>
</cp:coreProperties>
</file>