
<file path=[Content_Types].xml><?xml version="1.0" encoding="utf-8"?>
<Types xmlns="http://schemas.openxmlformats.org/package/2006/content-types"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notesMasterIdLst>
    <p:notesMasterId r:id="rId15"/>
  </p:notesMasterIdLst>
  <p:sldIdLst>
    <p:sldId id="256" r:id="rId2"/>
    <p:sldId id="258" r:id="rId3"/>
    <p:sldId id="265" r:id="rId4"/>
    <p:sldId id="259" r:id="rId5"/>
    <p:sldId id="261" r:id="rId6"/>
    <p:sldId id="263" r:id="rId7"/>
    <p:sldId id="264" r:id="rId8"/>
    <p:sldId id="266" r:id="rId9"/>
    <p:sldId id="267" r:id="rId10"/>
    <p:sldId id="268" r:id="rId11"/>
    <p:sldId id="269" r:id="rId12"/>
    <p:sldId id="270" r:id="rId13"/>
    <p:sldId id="271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D8A4A52-E76E-4353-A92B-2A9D162AC830}" type="datetimeFigureOut">
              <a:rPr lang="ru-RU" smtClean="0"/>
              <a:t>23.02.2016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97DD413-5B6A-4B05-A3F7-89EA561633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09521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7DD413-5B6A-4B05-A3F7-89EA5616334A}" type="slidenum">
              <a:rPr lang="ru-RU" smtClean="0"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23332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23.02.2016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23.02.2016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23.02.2016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23.02.2016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23.02.2016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23.02.2016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23.02.2016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2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gi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6.jpeg"/><Relationship Id="rId7" Type="http://schemas.openxmlformats.org/officeDocument/2006/relationships/image" Target="../media/image10.wm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eg"/><Relationship Id="rId4" Type="http://schemas.openxmlformats.org/officeDocument/2006/relationships/slide" Target="slide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7" Type="http://schemas.openxmlformats.org/officeDocument/2006/relationships/image" Target="../media/image19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6" Type="http://schemas.openxmlformats.org/officeDocument/2006/relationships/slide" Target="slide7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dirty="0" smtClean="0"/>
              <a:t>ННОД по опытно- экспериментальной деятельности в старшей группе</a:t>
            </a:r>
          </a:p>
          <a:p>
            <a:pPr marL="0" indent="0" algn="ctr">
              <a:buNone/>
            </a:pPr>
            <a:endParaRPr lang="ru-RU" dirty="0"/>
          </a:p>
          <a:p>
            <a:pPr marL="0" indent="0" algn="ctr">
              <a:buNone/>
            </a:pPr>
            <a:endParaRPr lang="ru-RU" dirty="0" smtClean="0"/>
          </a:p>
          <a:p>
            <a:pPr marL="0" indent="0" algn="ctr">
              <a:buNone/>
            </a:pPr>
            <a:endParaRPr lang="ru-RU" dirty="0"/>
          </a:p>
          <a:p>
            <a:pPr marL="0" indent="0" algn="ctr">
              <a:buNone/>
            </a:pPr>
            <a:r>
              <a:rPr lang="ru-RU" dirty="0" smtClean="0"/>
              <a:t>Подготовила: Рожкова Л.П.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Вода - волшебница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86071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Почему воды становится меньше?</a:t>
            </a:r>
            <a:endParaRPr lang="ru-RU" dirty="0"/>
          </a:p>
        </p:txBody>
      </p:sp>
      <p:pic>
        <p:nvPicPr>
          <p:cNvPr id="4" name="Picture 2" descr="F:\Новая папка\РП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643174" y="4143380"/>
            <a:ext cx="1847850" cy="2466975"/>
          </a:xfrm>
          <a:prstGeom prst="rect">
            <a:avLst/>
          </a:prstGeom>
          <a:noFill/>
        </p:spPr>
      </p:pic>
      <p:pic>
        <p:nvPicPr>
          <p:cNvPr id="5" name="Picture 3" descr="F:\Новая папка\РО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10" y="2004175"/>
            <a:ext cx="2786082" cy="1853453"/>
          </a:xfrm>
          <a:prstGeom prst="rect">
            <a:avLst/>
          </a:prstGeom>
          <a:noFill/>
        </p:spPr>
      </p:pic>
      <p:pic>
        <p:nvPicPr>
          <p:cNvPr id="1026" name="Picture 2" descr="F:\Новая папка\ЛП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929190" y="1928802"/>
            <a:ext cx="2753095" cy="2062164"/>
          </a:xfrm>
          <a:prstGeom prst="rect">
            <a:avLst/>
          </a:prstGeom>
          <a:noFill/>
        </p:spPr>
      </p:pic>
      <p:pic>
        <p:nvPicPr>
          <p:cNvPr id="1027" name="Picture 3" descr="F:\Новая папка\imagesCAS5SI53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807170" y="4500570"/>
            <a:ext cx="2765342" cy="178595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605516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28604"/>
            <a:ext cx="8229600" cy="1143000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Как можно сохранить воду?</a:t>
            </a:r>
            <a:endParaRPr lang="ru-RU" sz="40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pic>
        <p:nvPicPr>
          <p:cNvPr id="4" name="Picture 2" descr="F:\Новая папка\ВП.jpg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lum bright="-10000" contrast="30000"/>
          </a:blip>
          <a:srcRect l="50000" t="47010"/>
          <a:stretch>
            <a:fillRect/>
          </a:stretch>
        </p:blipFill>
        <p:spPr bwMode="auto">
          <a:xfrm>
            <a:off x="2071670" y="4714884"/>
            <a:ext cx="1786805" cy="1572423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5" name="Picture 2" descr="F:\Новая папка\ВП.jpg"/>
          <p:cNvPicPr>
            <a:picLocks noChangeAspect="1" noChangeArrowheads="1"/>
          </p:cNvPicPr>
          <p:nvPr/>
        </p:nvPicPr>
        <p:blipFill>
          <a:blip r:embed="rId3">
            <a:lum bright="10000" contrast="30000"/>
          </a:blip>
          <a:srcRect t="49838" r="51515"/>
          <a:stretch>
            <a:fillRect/>
          </a:stretch>
        </p:blipFill>
        <p:spPr bwMode="auto">
          <a:xfrm>
            <a:off x="1142976" y="2428868"/>
            <a:ext cx="2000264" cy="1718397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6" name="Picture 2" descr="F:\Новая папка\ВП.jpg"/>
          <p:cNvPicPr>
            <a:picLocks noChangeAspect="1" noChangeArrowheads="1"/>
          </p:cNvPicPr>
          <p:nvPr/>
        </p:nvPicPr>
        <p:blipFill>
          <a:blip r:embed="rId3">
            <a:lum bright="-10000" contrast="-10000"/>
          </a:blip>
          <a:srcRect l="49456" b="51613"/>
          <a:stretch>
            <a:fillRect/>
          </a:stretch>
        </p:blipFill>
        <p:spPr bwMode="auto">
          <a:xfrm>
            <a:off x="5929322" y="4643446"/>
            <a:ext cx="2066932" cy="164307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7" name="Picture 2" descr="F:\Новая папка\ВП.jpg"/>
          <p:cNvPicPr>
            <a:picLocks noChangeAspect="1" noChangeArrowheads="1"/>
          </p:cNvPicPr>
          <p:nvPr/>
        </p:nvPicPr>
        <p:blipFill>
          <a:blip r:embed="rId3">
            <a:lum bright="-10000"/>
          </a:blip>
          <a:srcRect l="207" r="50000" b="49965"/>
          <a:stretch>
            <a:fillRect/>
          </a:stretch>
        </p:blipFill>
        <p:spPr bwMode="auto">
          <a:xfrm>
            <a:off x="5214942" y="2285992"/>
            <a:ext cx="1928826" cy="160940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0" name="Picture 3" descr="F:\детский сад\deva52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985000" y="0"/>
            <a:ext cx="2159000" cy="22860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590043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Я рада, что вы много знаете!</a:t>
            </a:r>
            <a:br>
              <a:rPr lang="ru-RU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Я верю – вы будете меня беречь!</a:t>
            </a:r>
            <a:endParaRPr lang="ru-RU" sz="36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7" name="Picture 2" descr="F:\детский сад\zodiak102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00430" y="3071810"/>
            <a:ext cx="2440792" cy="2928950"/>
          </a:xfrm>
          <a:prstGeom prst="rect">
            <a:avLst/>
          </a:prstGeom>
          <a:noFill/>
        </p:spPr>
      </p:pic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401268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Спасибо за внимание!</a:t>
            </a:r>
            <a:endParaRPr lang="ru-RU" dirty="0"/>
          </a:p>
        </p:txBody>
      </p:sp>
      <p:pic>
        <p:nvPicPr>
          <p:cNvPr id="5122" name="Picture 2" descr="C:\Users\рожки\Desktop\эксперименты\97361_1280_800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14989" y="2674938"/>
            <a:ext cx="5521960" cy="3451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78055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рожки\Desktop\эксперименты\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480864"/>
            <a:ext cx="7488832" cy="5904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46695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071554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У воды есть свой дом.</a:t>
            </a:r>
            <a:br>
              <a:rPr lang="ru-RU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</a:br>
            <a:r>
              <a:rPr lang="ru-RU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Где можно найти воду?</a:t>
            </a:r>
            <a:br>
              <a:rPr lang="ru-RU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</a:br>
            <a:endParaRPr lang="ru-RU" b="1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pic>
        <p:nvPicPr>
          <p:cNvPr id="3074" name="Picture 2" descr="F:\Новая папка\imagesCAWWD25B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714612" y="1786028"/>
            <a:ext cx="4286280" cy="428474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9786973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рожки\Desktop\эксперименты\img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571500"/>
            <a:ext cx="7620000" cy="571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83236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Закрой глаза и представь воду. Что ты видишь?</a:t>
            </a:r>
            <a:endParaRPr lang="ru-RU" dirty="0"/>
          </a:p>
        </p:txBody>
      </p:sp>
      <p:pic>
        <p:nvPicPr>
          <p:cNvPr id="2051" name="Picture 3" descr="F:\Новая папка\untitled.bmp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857884" y="2285992"/>
            <a:ext cx="2181225" cy="1543050"/>
          </a:xfrm>
          <a:prstGeom prst="rect">
            <a:avLst/>
          </a:prstGeom>
          <a:noFill/>
        </p:spPr>
      </p:pic>
      <p:pic>
        <p:nvPicPr>
          <p:cNvPr id="2052" name="Picture 4" descr="F:\Новая папка\images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34" y="2214554"/>
            <a:ext cx="2466975" cy="1847850"/>
          </a:xfrm>
          <a:prstGeom prst="rect">
            <a:avLst/>
          </a:prstGeom>
          <a:noFill/>
        </p:spPr>
      </p:pic>
      <p:pic>
        <p:nvPicPr>
          <p:cNvPr id="2053" name="Picture 5" descr="F:\Новая папка\imagesCAZQVMIQ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215074" y="4429132"/>
            <a:ext cx="2286000" cy="1638300"/>
          </a:xfrm>
          <a:prstGeom prst="rect">
            <a:avLst/>
          </a:prstGeom>
          <a:noFill/>
        </p:spPr>
      </p:pic>
      <p:pic>
        <p:nvPicPr>
          <p:cNvPr id="2054" name="Picture 6" descr="F:\Новая папка\imagesCAXK3RV3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71472" y="4786322"/>
            <a:ext cx="2609850" cy="1752600"/>
          </a:xfrm>
          <a:prstGeom prst="rect">
            <a:avLst/>
          </a:prstGeom>
          <a:noFill/>
        </p:spPr>
      </p:pic>
      <p:pic>
        <p:nvPicPr>
          <p:cNvPr id="2055" name="Picture 7" descr="F:\Новая папка\imagesCAS5SI53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428992" y="4786322"/>
            <a:ext cx="2544115" cy="1643074"/>
          </a:xfrm>
          <a:prstGeom prst="rect">
            <a:avLst/>
          </a:prstGeom>
          <a:noFill/>
        </p:spPr>
      </p:pic>
      <p:pic>
        <p:nvPicPr>
          <p:cNvPr id="2056" name="Picture 8" descr="C:\Program Files\Microsoft Office\MEDIA\CAGCAT10\j0293828.wmf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399325" y="1285860"/>
            <a:ext cx="1744675" cy="1836115"/>
          </a:xfrm>
          <a:prstGeom prst="rect">
            <a:avLst/>
          </a:prstGeom>
          <a:noFill/>
        </p:spPr>
      </p:pic>
      <p:pic>
        <p:nvPicPr>
          <p:cNvPr id="2058" name="Picture 10" descr="F:\Новая папка\imagesCAM5MOQS.jpg"/>
          <p:cNvPicPr>
            <a:picLocks noGrp="1" noChangeAspect="1" noChangeArrowheads="1"/>
          </p:cNvPicPr>
          <p:nvPr>
            <p:ph idx="1"/>
          </p:nvPr>
        </p:nvPicPr>
        <p:blipFill>
          <a:blip r:embed="rId8"/>
          <a:srcRect/>
          <a:stretch>
            <a:fillRect/>
          </a:stretch>
        </p:blipFill>
        <p:spPr bwMode="auto">
          <a:xfrm>
            <a:off x="3357554" y="2000240"/>
            <a:ext cx="2152650" cy="212407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1503194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0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3000"/>
                                        <p:tgtEl>
                                          <p:spTgt spid="20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3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3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3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3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3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3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3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30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30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30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30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3000" fill="hold"/>
                                        <p:tgtEl>
                                          <p:spTgt spid="20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3000" fill="hold"/>
                                        <p:tgtEl>
                                          <p:spTgt spid="20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3000"/>
                                        <p:tgtEl>
                                          <p:spTgt spid="20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Моря и океаны</a:t>
            </a:r>
            <a:endParaRPr lang="ru-RU" dirty="0"/>
          </a:p>
        </p:txBody>
      </p:sp>
      <p:pic>
        <p:nvPicPr>
          <p:cNvPr id="5122" name="Picture 2" descr="F:\Новая папка\ЛОПНПИ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61569" y="3143248"/>
            <a:ext cx="3720337" cy="2786082"/>
          </a:xfrm>
          <a:prstGeom prst="rect">
            <a:avLst/>
          </a:prstGeom>
          <a:noFill/>
        </p:spPr>
      </p:pic>
      <p:pic>
        <p:nvPicPr>
          <p:cNvPr id="5123" name="Picture 3" descr="F:\Новая папка\images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3143248"/>
            <a:ext cx="3719564" cy="2786082"/>
          </a:xfrm>
          <a:prstGeom prst="rect">
            <a:avLst/>
          </a:prstGeom>
          <a:noFill/>
        </p:spPr>
      </p:pic>
      <p:pic>
        <p:nvPicPr>
          <p:cNvPr id="5124" name="Picture 4" descr="F:\Новая папка\imagesCAG5YPHH.jpg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715140" y="500042"/>
            <a:ext cx="2143125" cy="214312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Содержимое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01825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Реки и озера</a:t>
            </a:r>
            <a:endParaRPr lang="ru-RU" dirty="0"/>
          </a:p>
        </p:txBody>
      </p:sp>
      <p:pic>
        <p:nvPicPr>
          <p:cNvPr id="5122" name="Picture 2" descr="C:\Users\Public\Pictures\Sample Pictures\Creek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2143116"/>
            <a:ext cx="3071834" cy="2303876"/>
          </a:xfrm>
          <a:prstGeom prst="rect">
            <a:avLst/>
          </a:prstGeom>
          <a:noFill/>
        </p:spPr>
      </p:pic>
      <p:pic>
        <p:nvPicPr>
          <p:cNvPr id="5123" name="Picture 3" descr="F:\Новая папка\imagesCAJ25C7Y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14876" y="2143116"/>
            <a:ext cx="2753095" cy="2062164"/>
          </a:xfrm>
          <a:prstGeom prst="rect">
            <a:avLst/>
          </a:prstGeom>
          <a:noFill/>
        </p:spPr>
      </p:pic>
      <p:pic>
        <p:nvPicPr>
          <p:cNvPr id="1027" name="Picture 3" descr="F:\Новая папка\ГНВ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3108" y="4572008"/>
            <a:ext cx="2562348" cy="1919288"/>
          </a:xfrm>
          <a:prstGeom prst="rect">
            <a:avLst/>
          </a:prstGeom>
          <a:noFill/>
        </p:spPr>
      </p:pic>
      <p:pic>
        <p:nvPicPr>
          <p:cNvPr id="1028" name="Picture 4" descr="F:\Новая папка\Щ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715008" y="4500569"/>
            <a:ext cx="2714644" cy="2033363"/>
          </a:xfrm>
          <a:prstGeom prst="rect">
            <a:avLst/>
          </a:prstGeom>
          <a:noFill/>
        </p:spPr>
      </p:pic>
      <p:pic>
        <p:nvPicPr>
          <p:cNvPr id="1029" name="Picture 5" descr="F:\Новая папка\Д.jpg">
            <a:hlinkClick r:id="rId6" action="ppaction://hlinksldjump"/>
          </p:cNvPr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375018" y="214291"/>
            <a:ext cx="1578498" cy="164307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474556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рожки\Desktop\эксперименты\273770__cascade_p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2863" y="542925"/>
            <a:ext cx="9229726" cy="5772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15029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Можно прожить без воды?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1026" name="Picture 2" descr="F:\2010-11-19\Scan1036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t="30778"/>
          <a:stretch>
            <a:fillRect/>
          </a:stretch>
        </p:blipFill>
        <p:spPr bwMode="auto">
          <a:xfrm>
            <a:off x="5983736" y="1714488"/>
            <a:ext cx="3160264" cy="285752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7" name="Picture 3" descr="F:\2010-11-19\Scan10369.JPG"/>
          <p:cNvPicPr>
            <a:picLocks noChangeAspect="1" noChangeArrowheads="1"/>
          </p:cNvPicPr>
          <p:nvPr/>
        </p:nvPicPr>
        <p:blipFill>
          <a:blip r:embed="rId3" cstate="print"/>
          <a:srcRect t="22578"/>
          <a:stretch>
            <a:fillRect/>
          </a:stretch>
        </p:blipFill>
        <p:spPr bwMode="auto">
          <a:xfrm>
            <a:off x="3071802" y="3429000"/>
            <a:ext cx="3143272" cy="307271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8" name="Picture 4" descr="F:\2010-11-19\Scan10370.JPG"/>
          <p:cNvPicPr>
            <a:picLocks noChangeAspect="1" noChangeArrowheads="1"/>
          </p:cNvPicPr>
          <p:nvPr/>
        </p:nvPicPr>
        <p:blipFill>
          <a:blip r:embed="rId4" cstate="print"/>
          <a:srcRect l="25412" t="19762" r="16383" b="30834"/>
          <a:stretch>
            <a:fillRect/>
          </a:stretch>
        </p:blipFill>
        <p:spPr bwMode="auto">
          <a:xfrm>
            <a:off x="285720" y="1714488"/>
            <a:ext cx="2571768" cy="300039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5727158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66</TotalTime>
  <Words>66</Words>
  <Application>Microsoft Office PowerPoint</Application>
  <PresentationFormat>Экран (4:3)</PresentationFormat>
  <Paragraphs>16</Paragraphs>
  <Slides>13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Волна</vt:lpstr>
      <vt:lpstr>Вода - волшебница</vt:lpstr>
      <vt:lpstr>Презентация PowerPoint</vt:lpstr>
      <vt:lpstr>У воды есть свой дом. Где можно найти воду? </vt:lpstr>
      <vt:lpstr>Презентация PowerPoint</vt:lpstr>
      <vt:lpstr>Закрой глаза и представь воду. Что ты видишь?</vt:lpstr>
      <vt:lpstr>Моря и океаны</vt:lpstr>
      <vt:lpstr>Реки и озера</vt:lpstr>
      <vt:lpstr>Презентация PowerPoint</vt:lpstr>
      <vt:lpstr>Можно прожить без воды? </vt:lpstr>
      <vt:lpstr>Почему воды становится меньше?</vt:lpstr>
      <vt:lpstr>Как можно сохранить воду?</vt:lpstr>
      <vt:lpstr>Я рада, что вы много знаете!  Я верю – вы будете меня беречь!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Вода - волшебница</dc:title>
  <dc:creator>рожки</dc:creator>
  <cp:lastModifiedBy>рожки</cp:lastModifiedBy>
  <cp:revision>4</cp:revision>
  <dcterms:created xsi:type="dcterms:W3CDTF">2016-02-23T05:59:57Z</dcterms:created>
  <dcterms:modified xsi:type="dcterms:W3CDTF">2016-02-23T07:17:00Z</dcterms:modified>
</cp:coreProperties>
</file>