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73" r:id="rId6"/>
    <p:sldId id="261" r:id="rId7"/>
    <p:sldId id="274" r:id="rId8"/>
    <p:sldId id="275" r:id="rId9"/>
    <p:sldId id="276" r:id="rId10"/>
    <p:sldId id="266" r:id="rId11"/>
    <p:sldId id="267" r:id="rId12"/>
    <p:sldId id="269" r:id="rId13"/>
    <p:sldId id="262" r:id="rId14"/>
    <p:sldId id="263" r:id="rId15"/>
    <p:sldId id="264" r:id="rId16"/>
    <p:sldId id="265" r:id="rId17"/>
    <p:sldId id="268" r:id="rId18"/>
    <p:sldId id="270" r:id="rId19"/>
    <p:sldId id="271" r:id="rId20"/>
    <p:sldId id="277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14290"/>
            <a:ext cx="9144000" cy="32146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Муниципальное дошкольное образовательное учреждение</a:t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детский сад общеразвивающего вида</a:t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«Малыш»</a:t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/>
              <a:t> 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ПРОЕКТ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по  приобщению к здоровому образу жизни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«Мы выбираем здоровье!»</a:t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77690" y="3286124"/>
            <a:ext cx="47663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Руководители проекта: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заведующая МДОУ детский сад «Малыш» Юзвенко Т.А.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старший воспитатель высшей кв.категории Кожевникова Т.С.,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воспитатель 2 кв.категории Петрунина И.С.,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инструктор физического воспитания 1 кв.категории Макарцова Е.В., </a:t>
            </a:r>
          </a:p>
          <a:p>
            <a:endParaRPr lang="ru-RU" dirty="0"/>
          </a:p>
        </p:txBody>
      </p:sp>
      <p:pic>
        <p:nvPicPr>
          <p:cNvPr id="5" name="Рисунок 4" descr="sport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21"/>
          <a:stretch>
            <a:fillRect/>
          </a:stretch>
        </p:blipFill>
        <p:spPr>
          <a:xfrm>
            <a:off x="0" y="3214686"/>
            <a:ext cx="4286248" cy="221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692595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7770" y="357166"/>
            <a:ext cx="863623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4"/>
                </a:solidFill>
                <a:effectLst/>
              </a:rPr>
              <a:t>Спортивно-оздоровительные мероприятия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52400" y="1828800"/>
            <a:ext cx="3854021" cy="3181067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67000" y="3429000"/>
            <a:ext cx="3963894" cy="3175000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34243" y="1752600"/>
            <a:ext cx="3998742" cy="3406140"/>
          </a:xfrm>
          <a:prstGeom prst="round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59007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275385" y="1341122"/>
            <a:ext cx="3594295" cy="3027679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34093" y="285728"/>
            <a:ext cx="4809907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</a:rPr>
              <a:t>Кружковая работа</a:t>
            </a:r>
            <a:endParaRPr lang="ru-RU" sz="40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4068" y="934106"/>
            <a:ext cx="3813810" cy="3345795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25262" y="3276600"/>
            <a:ext cx="3902267" cy="3381435"/>
          </a:xfrm>
          <a:prstGeom prst="round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796629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57450" y="357166"/>
            <a:ext cx="668655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Обучение детей ходьбе на лыжах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20040" y="1097280"/>
            <a:ext cx="4274820" cy="5623560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78215" y="2146300"/>
            <a:ext cx="4311455" cy="4406900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400538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428604"/>
            <a:ext cx="817245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Спортивные уголки в группах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pic>
        <p:nvPicPr>
          <p:cNvPr id="8" name="Picture 8" descr="C:\Users\Елена\Desktop\101MSDCF\DSC047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08" y="2095501"/>
            <a:ext cx="2512098" cy="44659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Елена\Desktop\101MSDCF\DSC047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569" y="2313150"/>
            <a:ext cx="4080822" cy="40808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Елена\Desktop\101MSDCF\DSC047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5114" y="1388012"/>
            <a:ext cx="2612490" cy="26124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6760918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500042"/>
            <a:ext cx="817245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Оздоровительные прогулки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25083" y="1481496"/>
            <a:ext cx="4621722" cy="3344504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03493" y="1498600"/>
            <a:ext cx="5099831" cy="3718560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14546" y="3071810"/>
            <a:ext cx="4758325" cy="3531532"/>
          </a:xfrm>
          <a:prstGeom prst="round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434000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285728"/>
            <a:ext cx="817245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Танцевальный коллектив «Фейерверк»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56771" y="1638300"/>
            <a:ext cx="4829322" cy="3271520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57200" y="3048000"/>
            <a:ext cx="4450379" cy="3388682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791159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2065" y="357166"/>
            <a:ext cx="5581935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4"/>
                </a:solidFill>
                <a:effectLst/>
              </a:rPr>
              <a:t>Родительская гостиная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00246" y="1150003"/>
            <a:ext cx="4098255" cy="2863198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581" y="1155701"/>
            <a:ext cx="3828142" cy="3127784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48891" y="3657601"/>
            <a:ext cx="3781571" cy="2995491"/>
          </a:xfrm>
          <a:prstGeom prst="round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631201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8670" y="214290"/>
            <a:ext cx="8355330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4"/>
                </a:solidFill>
              </a:rPr>
              <a:t>Оздоровительные мероприятия с детьми</a:t>
            </a:r>
            <a:endParaRPr lang="ru-RU" sz="32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54" y="820182"/>
            <a:ext cx="3429478" cy="34294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800" y="3124200"/>
            <a:ext cx="3429478" cy="34294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046" y="2870119"/>
            <a:ext cx="3696245" cy="36941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1219200"/>
            <a:ext cx="3398477" cy="341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612717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214290"/>
            <a:ext cx="817245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4"/>
                </a:solidFill>
              </a:rPr>
              <a:t>Разработка и внедрение проектов на группах</a:t>
            </a:r>
            <a:endParaRPr lang="ru-RU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4800" y="3429000"/>
            <a:ext cx="3489960" cy="3009900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33600" y="1600201"/>
            <a:ext cx="4613031" cy="3331895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3429000"/>
            <a:ext cx="4278923" cy="3175000"/>
          </a:xfrm>
          <a:prstGeom prst="round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91123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3000" y="152400"/>
            <a:ext cx="716886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Физкультурно-оздоровительная работа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DSC0398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283200" cy="3962400"/>
          </a:xfrm>
          <a:prstGeom prst="rect">
            <a:avLst/>
          </a:prstGeom>
        </p:spPr>
      </p:pic>
      <p:pic>
        <p:nvPicPr>
          <p:cNvPr id="5" name="Рисунок 4" descr="SAM_06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86200"/>
            <a:ext cx="4457700" cy="2971801"/>
          </a:xfrm>
          <a:prstGeom prst="rect">
            <a:avLst/>
          </a:prstGeom>
        </p:spPr>
      </p:pic>
      <p:pic>
        <p:nvPicPr>
          <p:cNvPr id="3" name="Рисунок 2" descr="IMG_554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253" y="0"/>
            <a:ext cx="4095747" cy="3071810"/>
          </a:xfrm>
          <a:prstGeom prst="rect">
            <a:avLst/>
          </a:prstGeom>
        </p:spPr>
      </p:pic>
      <p:pic>
        <p:nvPicPr>
          <p:cNvPr id="2" name="Рисунок 1" descr="SAM_174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2692401"/>
            <a:ext cx="6248400" cy="41656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133079" cy="5257800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Цель проекта: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сохранение 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</a:rPr>
              <a:t>и укрепление здоровья дошкольников через приобщение к здоровому образу жизни.</a:t>
            </a:r>
            <a:br>
              <a:rPr lang="ru-RU" sz="48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aQ8M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43570" y="3000372"/>
            <a:ext cx="378621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235676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684653"/>
          <a:ext cx="8358246" cy="5756171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  <a:cs typeface="Times New Roman"/>
                        </a:rPr>
                        <a:t>3 этап: Заключительный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Оформление документации по проекту, сбор материалов.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Спортивные состязания с первоклассниками (СОШ №1)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Отчёт по программе развития «Растишка» на экспертном совете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Педагогический совет №4 «Сохранение и укрепление здоровья дошкольников через приобщение к ЗОЖ».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Презентация проектов работы с родителями и детьми. </a:t>
                      </a: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Годовой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отчет с видео презентацией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817" marR="6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ivosp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8794" y="2702991"/>
            <a:ext cx="5786478" cy="41550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71604" y="1500174"/>
            <a:ext cx="686213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Будьте здоровы!!!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783014" cy="5954973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Задачи проекта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- создать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условия для успешной реализации педагогических проектов с детьми и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педагогами;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- формировать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положительное отношение к здоровому образу жизни у детей дошкольного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возраста;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- пропагандировать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здоровый образ жизни среди родителей и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коллектива;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- повысить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уровень компетенции у педагогов по </a:t>
            </a:r>
            <a:r>
              <a:rPr lang="ru-RU" sz="3200" dirty="0" err="1">
                <a:solidFill>
                  <a:schemeClr val="accent3">
                    <a:lumMod val="50000"/>
                  </a:schemeClr>
                </a:solidFill>
              </a:rPr>
              <a:t>валеологическому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 воспитанию.</a:t>
            </a:r>
            <a:br>
              <a:rPr lang="ru-RU" sz="32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f4KT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72198" y="3200400"/>
            <a:ext cx="3500462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357764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857760"/>
            <a:ext cx="6090343" cy="13208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Участники проекта: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дети дошкольного возраста, родители, педагоги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Сроки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реализации проекта: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октябрь  2015год - апрель 2016год.   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Этапы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осуществления деятельности по проекту: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1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этап: Подготовительный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2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этап: Продуктивный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3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этап: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Заключительный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Планируемый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результат: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повысить уровень здоровья и  знаний детей, родителей и педагогов о приоритетности здорового образа жизни.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998030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5145021"/>
            <a:ext cx="2587757" cy="1712979"/>
          </a:xfrm>
          <a:prstGeom prst="rect">
            <a:avLst/>
          </a:prstGeom>
        </p:spPr>
      </p:pic>
      <p:pic>
        <p:nvPicPr>
          <p:cNvPr id="4" name="Рисунок 3" descr="сад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3372" y="5214950"/>
            <a:ext cx="4985532" cy="16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955144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285729"/>
          <a:ext cx="8643998" cy="6055219"/>
        </p:xfrm>
        <a:graphic>
          <a:graphicData uri="http://schemas.openxmlformats.org/drawingml/2006/table">
            <a:tbl>
              <a:tblPr/>
              <a:tblGrid>
                <a:gridCol w="8643998"/>
              </a:tblGrid>
              <a:tr h="376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1 этап: Подготовительный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616" marR="5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творческой группы по разработке темы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616" marR="5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0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Изучение методической литературы, периодической печати и опыта педагогов  по теме: «Сохранение и укрепление здоровья через приобщение дошкольников к здоровому образу жизни»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616" marR="5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интернет ресурсов для получения информации по теме проекта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616" marR="5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Углублённое изучение тем и обобщение опыта   педагогов: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1.«Приобщение детей к ЗОЖ через дидактические игры».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2. «На зарядку становись!».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3. «В здоровом теле здоровый дух!»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4. «Режим дня и культурно -  гигиенические навыки в  ДОУ».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5. «Здоровый ребенок».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616" marR="5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поэтапного планирования по проекту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616" marR="5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1785926"/>
            <a:ext cx="5253046" cy="4085281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5604" y="571480"/>
            <a:ext cx="7018396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</a:rPr>
              <a:t>Работа творческой группы</a:t>
            </a:r>
            <a:endParaRPr lang="ru-RU" sz="40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41796680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0"/>
          <a:ext cx="8429684" cy="6729984"/>
        </p:xfrm>
        <a:graphic>
          <a:graphicData uri="http://schemas.openxmlformats.org/drawingml/2006/table">
            <a:tbl>
              <a:tblPr/>
              <a:tblGrid>
                <a:gridCol w="8429684"/>
              </a:tblGrid>
              <a:tr h="152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2 этап: Продуктивный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Кружковая работа: Ранее обучение пионерболу «Быстрый мяч», «Мини- баскетбол», «Искорки» (хореография для дошкольников).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Составление таблицы-графика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по системе оздоровительных процедур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Спортивно-оздоровительные мероприятия с родителями и детьми «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Арбузник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», «Осенний марафон».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Родительская гостиная «Приобщение детей к ЗОЖ», консультация по питанию.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Обучение детей ходьбе на лыжах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Семинар-практикум для педагогов по теме проекта.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Разработка и внедрение проектов на группах по приобщению к ЗОЖ.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Тематическая проверка «Сохранение и укрепление здоровья детей через предметно-развивающую среду»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643998" cy="6309360"/>
        </p:xfrm>
        <a:graphic>
          <a:graphicData uri="http://schemas.openxmlformats.org/drawingml/2006/table">
            <a:tbl>
              <a:tblPr/>
              <a:tblGrid>
                <a:gridCol w="8643998"/>
              </a:tblGrid>
              <a:tr h="7146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Взаимодействие с социумом: выступление педагогов (танцевальный коллектив «Фейерверк») на заключительном районом концерте, посвященному 45-летию поселка Железнодорожный.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Смотр конкурс спортивных уголков и уголков безопасности в группах.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Оздоровительная прогулка на лыжах для педагогов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Презентация проекта на РМО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2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Серия оздоровительных мероприятий по охране здоровья для детей: просмотр    видеофильмов, презентаций – викторин, видеозарядок, развлечений, театральной постановки «Теремок на новый лад».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Совместная деятельность родителей, детей и педагогов по изготовлению плакатов, газет, рисунков и оборудования для реализации проекта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643998" cy="4626864"/>
        </p:xfrm>
        <a:graphic>
          <a:graphicData uri="http://schemas.openxmlformats.org/drawingml/2006/table">
            <a:tbl>
              <a:tblPr/>
              <a:tblGrid>
                <a:gridCol w="8643998"/>
              </a:tblGrid>
              <a:tr h="305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Участие в районных соревнованиях.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Невон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. Лыжная база)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2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Презентация текущих  групповых проектов на педагогическом совете №2: «Здоровье без лекарств», «Я учусь охранять свою жизнь и здоровье», «Здоровый малыш», « Играем в сказку», «Безопасность», «Целительные звуки».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Спортивно-оздоровительные мероприятия с родителями и детьми.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Спортивные соревнования в подготовительных группах с приглашением команды детского сада «Берёзка»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«Неделя здоровья» -  цикл открытых  мероприятий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129" marR="261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517</Words>
  <Application>Microsoft Office PowerPoint</Application>
  <PresentationFormat>Экран (4:3)</PresentationFormat>
  <Paragraphs>60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Муниципальное дошкольное образовательное учреждение детский сад общеразвивающего вида «Малыш»  ПРОЕКТ   по  приобщению к здоровому образу жизни  «Мы выбираем здоровье!» </vt:lpstr>
      <vt:lpstr>Цель проекта:  сохранение и укрепление здоровья дошкольников через приобщение к здоровому образу жизни. </vt:lpstr>
      <vt:lpstr>Задачи проекта:  - создать условия для успешной реализации педагогических проектов с детьми и педагогами;   - формировать положительное отношение к здоровому образу жизни у детей дошкольного возраста;  - пропагандировать здоровый образ жизни среди родителей и коллектива;   - повысить уровень компетенции у педагогов по валеологическому воспитанию. </vt:lpstr>
      <vt:lpstr>Участники проекта: дети дошкольного возраста, родители, педагоги. Сроки реализации проекта: октябрь  2015год - апрель 2016год.     Этапы осуществления деятельности по проекту:  1 этап: Подготовительный  2 этап: Продуктивный  3 этап: Заключительный Планируемый результат: повысить уровень здоровья и  знаний детей, родителей и педагогов о приоритетности здорового образа жизни.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общеразвивающего вида «Малыш»  ПРОЕКТ   по  приобщению к здоровому образу жизни  «Мы выбираем здоровье!»</dc:title>
  <dc:creator>Электрик сити</dc:creator>
  <cp:lastModifiedBy>Электрик сити</cp:lastModifiedBy>
  <cp:revision>5</cp:revision>
  <dcterms:modified xsi:type="dcterms:W3CDTF">2017-02-18T11:12:04Z</dcterms:modified>
</cp:coreProperties>
</file>